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604" r:id="rId1"/>
    <p:sldMasterId id="2147485743" r:id="rId2"/>
    <p:sldMasterId id="2147486136" r:id="rId3"/>
  </p:sldMasterIdLst>
  <p:notesMasterIdLst>
    <p:notesMasterId r:id="rId53"/>
  </p:notesMasterIdLst>
  <p:handoutMasterIdLst>
    <p:handoutMasterId r:id="rId54"/>
  </p:handoutMasterIdLst>
  <p:sldIdLst>
    <p:sldId id="2147482184" r:id="rId4"/>
    <p:sldId id="2147483623" r:id="rId5"/>
    <p:sldId id="2147483581" r:id="rId6"/>
    <p:sldId id="263" r:id="rId7"/>
    <p:sldId id="279" r:id="rId8"/>
    <p:sldId id="2147483643" r:id="rId9"/>
    <p:sldId id="261" r:id="rId10"/>
    <p:sldId id="2147483645" r:id="rId11"/>
    <p:sldId id="2147483647" r:id="rId12"/>
    <p:sldId id="2147483642" r:id="rId13"/>
    <p:sldId id="2147483646" r:id="rId14"/>
    <p:sldId id="2147479606" r:id="rId15"/>
    <p:sldId id="256" r:id="rId16"/>
    <p:sldId id="257" r:id="rId17"/>
    <p:sldId id="259" r:id="rId18"/>
    <p:sldId id="266" r:id="rId19"/>
    <p:sldId id="281" r:id="rId20"/>
    <p:sldId id="280" r:id="rId21"/>
    <p:sldId id="2147483613" r:id="rId22"/>
    <p:sldId id="283" r:id="rId23"/>
    <p:sldId id="265" r:id="rId24"/>
    <p:sldId id="2147483627" r:id="rId25"/>
    <p:sldId id="258" r:id="rId26"/>
    <p:sldId id="260" r:id="rId27"/>
    <p:sldId id="267" r:id="rId28"/>
    <p:sldId id="268" r:id="rId29"/>
    <p:sldId id="16777034" r:id="rId30"/>
    <p:sldId id="275" r:id="rId31"/>
    <p:sldId id="276" r:id="rId32"/>
    <p:sldId id="277" r:id="rId33"/>
    <p:sldId id="278" r:id="rId34"/>
    <p:sldId id="16777036" r:id="rId35"/>
    <p:sldId id="2147483436" r:id="rId36"/>
    <p:sldId id="2147483635" r:id="rId37"/>
    <p:sldId id="2051" r:id="rId38"/>
    <p:sldId id="284" r:id="rId39"/>
    <p:sldId id="285" r:id="rId40"/>
    <p:sldId id="286" r:id="rId41"/>
    <p:sldId id="271" r:id="rId42"/>
    <p:sldId id="272" r:id="rId43"/>
    <p:sldId id="270" r:id="rId44"/>
    <p:sldId id="273" r:id="rId45"/>
    <p:sldId id="274" r:id="rId46"/>
    <p:sldId id="287" r:id="rId47"/>
    <p:sldId id="2147483442" r:id="rId48"/>
    <p:sldId id="269" r:id="rId49"/>
    <p:sldId id="2147482265" r:id="rId50"/>
    <p:sldId id="264" r:id="rId51"/>
    <p:sldId id="2147483621" r:id="rId5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38B656EC-D568-4EF7-8842-9FA1AE1192C9}">
          <p14:sldIdLst>
            <p14:sldId id="2147482184"/>
            <p14:sldId id="2147483623"/>
          </p14:sldIdLst>
        </p14:section>
        <p14:section name="Wai Man" id="{491C8173-C067-41AD-86B1-D289EB3A3762}">
          <p14:sldIdLst>
            <p14:sldId id="2147483581"/>
            <p14:sldId id="263"/>
            <p14:sldId id="279"/>
            <p14:sldId id="2147483643"/>
            <p14:sldId id="261"/>
            <p14:sldId id="2147483645"/>
            <p14:sldId id="2147483647"/>
            <p14:sldId id="2147483642"/>
            <p14:sldId id="2147483646"/>
            <p14:sldId id="2147479606"/>
            <p14:sldId id="256"/>
            <p14:sldId id="257"/>
            <p14:sldId id="259"/>
          </p14:sldIdLst>
        </p14:section>
        <p14:section name="GitHub" id="{7E1B7006-FE08-42E0-9ECB-DBACACBC239F}">
          <p14:sldIdLst>
            <p14:sldId id="266"/>
            <p14:sldId id="281"/>
            <p14:sldId id="280"/>
            <p14:sldId id="2147483613"/>
            <p14:sldId id="283"/>
            <p14:sldId id="265"/>
            <p14:sldId id="2147483627"/>
            <p14:sldId id="258"/>
            <p14:sldId id="260"/>
            <p14:sldId id="267"/>
            <p14:sldId id="268"/>
          </p14:sldIdLst>
        </p14:section>
        <p14:section name="Kinfey" id="{0EEBE3CE-25C6-4E16-872A-D7AB5617CB0D}">
          <p14:sldIdLst>
            <p14:sldId id="16777034"/>
            <p14:sldId id="275"/>
            <p14:sldId id="276"/>
            <p14:sldId id="277"/>
            <p14:sldId id="278"/>
            <p14:sldId id="16777036"/>
          </p14:sldIdLst>
        </p14:section>
        <p14:section name="Ken" id="{BB058642-EA51-4ED2-A97E-BF2ADA610620}">
          <p14:sldIdLst>
            <p14:sldId id="2147483436"/>
            <p14:sldId id="2147483635"/>
            <p14:sldId id="2051"/>
            <p14:sldId id="284"/>
            <p14:sldId id="285"/>
            <p14:sldId id="286"/>
            <p14:sldId id="271"/>
            <p14:sldId id="272"/>
            <p14:sldId id="270"/>
            <p14:sldId id="273"/>
            <p14:sldId id="274"/>
            <p14:sldId id="287"/>
            <p14:sldId id="2147483442"/>
            <p14:sldId id="269"/>
          </p14:sldIdLst>
        </p14:section>
        <p14:section name="Closing" id="{63D59B0F-837C-4D4F-8580-A649CDE3E165}">
          <p14:sldIdLst>
            <p14:sldId id="2147482265"/>
            <p14:sldId id="264"/>
            <p14:sldId id="214748362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0078D4"/>
    <a:srgbClr val="F6F7F8"/>
    <a:srgbClr val="AC35AF"/>
    <a:srgbClr val="0A6BBA"/>
    <a:srgbClr val="ACE0D8"/>
    <a:srgbClr val="F2F2F4"/>
    <a:srgbClr val="FFF0C9"/>
    <a:srgbClr val="FBAE40"/>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F20CB-F717-4DD5-8554-F069DAB749B5}" v="1864" dt="2025-05-08T07:08:21.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643" autoAdjust="0"/>
  </p:normalViewPr>
  <p:slideViewPr>
    <p:cSldViewPr snapToGrid="0">
      <p:cViewPr varScale="1">
        <p:scale>
          <a:sx n="89" d="100"/>
          <a:sy n="89" d="100"/>
        </p:scale>
        <p:origin x="44" y="284"/>
      </p:cViewPr>
      <p:guideLst/>
    </p:cSldViewPr>
  </p:slideViewPr>
  <p:notesTextViewPr>
    <p:cViewPr>
      <p:scale>
        <a:sx n="1" d="1"/>
        <a:sy n="1" d="1"/>
      </p:scale>
      <p:origin x="0" y="0"/>
    </p:cViewPr>
  </p:notesTextViewPr>
  <p:notesViewPr>
    <p:cSldViewPr snapToGrid="0">
      <p:cViewPr varScale="1">
        <p:scale>
          <a:sx n="76" d="100"/>
          <a:sy n="76" d="100"/>
        </p:scale>
        <p:origin x="2920"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5/8/2025 10:37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5/8/2025 10:35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6E22-02FF-E34E-90C1-5DB4C1E4E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60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EE17B-750F-1C88-0E3E-C35E3020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FF3FB-1DCA-570D-1E63-33EC26B74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43067-1E44-06C8-E9B5-9FA2E768E734}"/>
              </a:ext>
            </a:extLst>
          </p:cNvPr>
          <p:cNvSpPr>
            <a:spLocks noGrp="1"/>
          </p:cNvSpPr>
          <p:nvPr>
            <p:ph type="body" idx="1"/>
          </p:nvPr>
        </p:nvSpPr>
        <p:spPr/>
        <p:txBody>
          <a:bodyPr/>
          <a:lstStyle/>
          <a:p>
            <a:pPr>
              <a:lnSpc>
                <a:spcPct val="100000"/>
              </a:lnSpc>
              <a:spcAft>
                <a:spcPts val="0"/>
              </a:spcAft>
            </a:pPr>
            <a:endParaRPr lang="en-US"/>
          </a:p>
        </p:txBody>
      </p:sp>
      <p:sp>
        <p:nvSpPr>
          <p:cNvPr id="4" name="Header Placeholder 3">
            <a:extLst>
              <a:ext uri="{FF2B5EF4-FFF2-40B4-BE49-F238E27FC236}">
                <a16:creationId xmlns:a16="http://schemas.microsoft.com/office/drawing/2014/main" id="{3FB3EF9F-DEF8-4B9E-9FE5-38D312CD77E5}"/>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E7715EBB-4CE1-F541-361C-215CDA0160CE}"/>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1722210-07DE-945A-69E3-C8BCD94E3207}"/>
              </a:ext>
            </a:extLst>
          </p:cNvPr>
          <p:cNvSpPr>
            <a:spLocks noGrp="1"/>
          </p:cNvSpPr>
          <p:nvPr>
            <p:ph type="dt" idx="12"/>
          </p:nvPr>
        </p:nvSpPr>
        <p:spPr/>
        <p:txBody>
          <a:bodyPr/>
          <a:lstStyle/>
          <a:p>
            <a:fld id="{B16574EE-8191-4BCC-ABE6-D00A4F4D7690}" type="datetime8">
              <a:rPr lang="en-US" smtClean="0"/>
              <a:t>5/8/2025 10:37 PM</a:t>
            </a:fld>
            <a:endParaRPr lang="en-US"/>
          </a:p>
        </p:txBody>
      </p:sp>
      <p:sp>
        <p:nvSpPr>
          <p:cNvPr id="7" name="Slide Number Placeholder 6">
            <a:extLst>
              <a:ext uri="{FF2B5EF4-FFF2-40B4-BE49-F238E27FC236}">
                <a16:creationId xmlns:a16="http://schemas.microsoft.com/office/drawing/2014/main" id="{5C809713-52EA-C2CC-E8EA-3B4BE2B13AAC}"/>
              </a:ext>
            </a:extLst>
          </p:cNvPr>
          <p:cNvSpPr>
            <a:spLocks noGrp="1"/>
          </p:cNvSpPr>
          <p:nvPr>
            <p:ph type="sldNum" sz="quarter" idx="13"/>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2337485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F7EF7-717C-E199-3770-4619694F9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732F7-DD06-1F93-D67B-4F16864E7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D57E7-0E4D-9FF3-0262-A751F256AE76}"/>
              </a:ext>
            </a:extLst>
          </p:cNvPr>
          <p:cNvSpPr>
            <a:spLocks noGrp="1"/>
          </p:cNvSpPr>
          <p:nvPr>
            <p:ph type="body" idx="1"/>
          </p:nvPr>
        </p:nvSpPr>
        <p:spPr/>
        <p:txBody>
          <a:bodyPr/>
          <a:lstStyle/>
          <a:p>
            <a:endParaRPr lang="en-US" b="0" i="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A7AD2ADC-C14D-8711-E718-03879DFC8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9B346-C54C-4F6E-9349-3CCE182F98B5}" type="slidenum">
              <a:rPr kumimoji="0" lang="en-US"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7875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C6A7-E49F-139B-283F-FDC41ADF1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D1B48-D886-F88C-6B41-720FFB71DE74}"/>
              </a:ext>
            </a:extLst>
          </p:cNvPr>
          <p:cNvSpPr>
            <a:spLocks noGrp="1" noRot="1" noChangeAspect="1"/>
          </p:cNvSpPr>
          <p:nvPr>
            <p:ph type="sldImg"/>
          </p:nvPr>
        </p:nvSpPr>
        <p:spPr>
          <a:xfrm>
            <a:off x="406400" y="698500"/>
            <a:ext cx="6197600" cy="3486150"/>
          </a:xfrm>
        </p:spPr>
      </p:sp>
      <p:sp>
        <p:nvSpPr>
          <p:cNvPr id="3" name="Notes Placeholder 2">
            <a:extLst>
              <a:ext uri="{FF2B5EF4-FFF2-40B4-BE49-F238E27FC236}">
                <a16:creationId xmlns:a16="http://schemas.microsoft.com/office/drawing/2014/main" id="{9A0B6C6A-3905-61ED-0C4B-F3951E28D1C5}"/>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88101ED9-A067-8C8D-BCF8-20E6FA769F1F}"/>
              </a:ext>
            </a:extLst>
          </p:cNvPr>
          <p:cNvSpPr>
            <a:spLocks noGrp="1"/>
          </p:cNvSpPr>
          <p:nvPr>
            <p:ph type="sldNum" sz="quarter" idx="5"/>
          </p:nvPr>
        </p:nvSpPr>
        <p:spPr/>
        <p:txBody>
          <a:bodyPr/>
          <a:lstStyle/>
          <a:p>
            <a:pPr marL="0" marR="0" lvl="0" indent="0" algn="r" defTabSz="984494"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494"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98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0464-0B2E-CB99-F7A3-B951B44EB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08FEC-8383-9B1E-7C31-B092A5BEA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873E4-9969-53B6-EF40-E8E322BED50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13770198-E907-F83D-2446-12ADB7A81DF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7F121A-6F7B-479E-B3AD-08CD7476ED3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329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9729-BB68-07ED-37E8-8C045E078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87670-201A-3006-9746-C86D9EE9C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F1640-043B-C24A-3F51-C64DA896C4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3F8625-BBB9-5352-4B3A-758187699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93F4B-43B3-47F5-B39A-44296E61D28D}" type="slidenum">
              <a:rPr kumimoji="0" lang="en-CA"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3918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77783-1CAB-4674-8550-89378806D5B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7751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5"/>
        <p:cNvGrpSpPr/>
        <p:nvPr/>
      </p:nvGrpSpPr>
      <p:grpSpPr>
        <a:xfrm>
          <a:off x="0" y="0"/>
          <a:ext cx="0" cy="0"/>
          <a:chOff x="0" y="0"/>
          <a:chExt cx="0" cy="0"/>
        </a:xfrm>
      </p:grpSpPr>
      <p:sp>
        <p:nvSpPr>
          <p:cNvPr id="3626" name="Google Shape;3626;g33aa5ab19a9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7" name="Google Shape;3627;g33aa5ab19a9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33c472df2f4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33c472df2f4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5/8/2025 10:37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75743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5/8/2025 10:37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321245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4.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2.xml"/><Relationship Id="rId4" Type="http://schemas.openxmlformats.org/officeDocument/2006/relationships/image" Target="../media/image73.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2.xml"/><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2.xml"/><Relationship Id="rId4" Type="http://schemas.openxmlformats.org/officeDocument/2006/relationships/image" Target="../media/image85.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2.xml"/><Relationship Id="rId5" Type="http://schemas.openxmlformats.org/officeDocument/2006/relationships/image" Target="../media/image86.jpeg"/><Relationship Id="rId4" Type="http://schemas.openxmlformats.org/officeDocument/2006/relationships/image" Target="../media/image8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7938520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71597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28586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964162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6006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220108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86F01-DF68-A5EF-21B1-35A8E1B05A9A}"/>
              </a:ext>
            </a:extLst>
          </p:cNvPr>
          <p:cNvPicPr>
            <a:picLocks noChangeAspect="1"/>
          </p:cNvPicPr>
          <p:nvPr/>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446251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86F01-DF68-A5EF-21B1-35A8E1B05A9A}"/>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824295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1951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09600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60745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869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3209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889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996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67891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2584936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65267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1 Cover - Simple" type="title">
  <p:cSld name="1.1 Cover - Simple">
    <p:bg>
      <p:bgPr>
        <a:blipFill>
          <a:blip r:embed="rId2">
            <a:alphaModFix/>
          </a:blip>
          <a:stretch>
            <a:fillRect/>
          </a:stretch>
        </a:blipFill>
        <a:effectLst/>
      </p:bgPr>
    </p:bg>
    <p:spTree>
      <p:nvGrpSpPr>
        <p:cNvPr id="1" name="Shape 827"/>
        <p:cNvGrpSpPr/>
        <p:nvPr/>
      </p:nvGrpSpPr>
      <p:grpSpPr>
        <a:xfrm>
          <a:off x="0" y="0"/>
          <a:ext cx="0" cy="0"/>
          <a:chOff x="0" y="0"/>
          <a:chExt cx="0" cy="0"/>
        </a:xfrm>
      </p:grpSpPr>
      <p:sp>
        <p:nvSpPr>
          <p:cNvPr id="828" name="Google Shape;828;p61"/>
          <p:cNvSpPr txBox="1">
            <a:spLocks noGrp="1"/>
          </p:cNvSpPr>
          <p:nvPr>
            <p:ph type="title"/>
          </p:nvPr>
        </p:nvSpPr>
        <p:spPr>
          <a:xfrm>
            <a:off x="609600" y="3842900"/>
            <a:ext cx="5878400" cy="24056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32" name="Google Shape;832;p61"/>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24237273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2 Cover + Tagline">
  <p:cSld name="1.2 Cover + Tagline">
    <p:bg>
      <p:bgPr>
        <a:blipFill>
          <a:blip r:embed="rId2">
            <a:alphaModFix/>
          </a:blip>
          <a:stretch>
            <a:fillRect/>
          </a:stretch>
        </a:blipFill>
        <a:effectLst/>
      </p:bgPr>
    </p:bg>
    <p:spTree>
      <p:nvGrpSpPr>
        <p:cNvPr id="1" name="Shape 834"/>
        <p:cNvGrpSpPr/>
        <p:nvPr/>
      </p:nvGrpSpPr>
      <p:grpSpPr>
        <a:xfrm>
          <a:off x="0" y="0"/>
          <a:ext cx="0" cy="0"/>
          <a:chOff x="0" y="0"/>
          <a:chExt cx="0" cy="0"/>
        </a:xfrm>
      </p:grpSpPr>
      <p:sp>
        <p:nvSpPr>
          <p:cNvPr id="836" name="Google Shape;836;p62"/>
          <p:cNvSpPr txBox="1">
            <a:spLocks noGrp="1"/>
          </p:cNvSpPr>
          <p:nvPr>
            <p:ph type="title"/>
          </p:nvPr>
        </p:nvSpPr>
        <p:spPr>
          <a:xfrm>
            <a:off x="609600" y="27352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37" name="Google Shape;837;p62"/>
          <p:cNvSpPr txBox="1">
            <a:spLocks noGrp="1"/>
          </p:cNvSpPr>
          <p:nvPr>
            <p:ph type="title" idx="2"/>
          </p:nvPr>
        </p:nvSpPr>
        <p:spPr>
          <a:xfrm>
            <a:off x="609600" y="5316800"/>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lt2"/>
              </a:buClr>
              <a:buSzPts val="2000"/>
              <a:buFont typeface="Inter"/>
              <a:buNone/>
              <a:defRPr sz="2667">
                <a:solidFill>
                  <a:schemeClr val="lt2"/>
                </a:solidFill>
                <a:latin typeface="Inter"/>
                <a:ea typeface="Inter"/>
                <a:cs typeface="Inter"/>
                <a:sym typeface="Inter"/>
              </a:defRPr>
            </a:lvl1pPr>
            <a:lvl2pPr lvl="1">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9pPr>
          </a:lstStyle>
          <a:p>
            <a:endParaRPr/>
          </a:p>
        </p:txBody>
      </p:sp>
      <p:sp>
        <p:nvSpPr>
          <p:cNvPr id="840" name="Google Shape;840;p62"/>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1268503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3 Cover + Hubber">
  <p:cSld name="1.3 Cover + Hubber">
    <p:bg>
      <p:bgPr>
        <a:blipFill>
          <a:blip r:embed="rId2">
            <a:alphaModFix/>
          </a:blip>
          <a:stretch>
            <a:fillRect/>
          </a:stretch>
        </a:blipFill>
        <a:effectLst/>
      </p:bgPr>
    </p:bg>
    <p:spTree>
      <p:nvGrpSpPr>
        <p:cNvPr id="1" name="Shape 843"/>
        <p:cNvGrpSpPr/>
        <p:nvPr/>
      </p:nvGrpSpPr>
      <p:grpSpPr>
        <a:xfrm>
          <a:off x="0" y="0"/>
          <a:ext cx="0" cy="0"/>
          <a:chOff x="0" y="0"/>
          <a:chExt cx="0" cy="0"/>
        </a:xfrm>
      </p:grpSpPr>
      <p:sp>
        <p:nvSpPr>
          <p:cNvPr id="845" name="Google Shape;845;p63"/>
          <p:cNvSpPr txBox="1">
            <a:spLocks noGrp="1"/>
          </p:cNvSpPr>
          <p:nvPr>
            <p:ph type="title"/>
          </p:nvPr>
        </p:nvSpPr>
        <p:spPr>
          <a:xfrm>
            <a:off x="609600" y="27352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46" name="Google Shape;846;p63"/>
          <p:cNvSpPr txBox="1">
            <a:spLocks noGrp="1"/>
          </p:cNvSpPr>
          <p:nvPr>
            <p:ph type="title" idx="2"/>
          </p:nvPr>
        </p:nvSpPr>
        <p:spPr>
          <a:xfrm>
            <a:off x="1179600"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2pPr>
            <a:lvl3pPr lvl="2">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3pPr>
            <a:lvl4pPr lvl="3">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4pPr>
            <a:lvl5pPr lvl="4">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5pPr>
            <a:lvl6pPr lvl="5">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6pPr>
            <a:lvl7pPr lvl="6">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7pPr>
            <a:lvl8pPr lvl="7">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8pPr>
            <a:lvl9pPr lvl="8">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9pPr>
          </a:lstStyle>
          <a:p>
            <a:endParaRPr/>
          </a:p>
        </p:txBody>
      </p:sp>
      <p:sp>
        <p:nvSpPr>
          <p:cNvPr id="847" name="Google Shape;847;p63"/>
          <p:cNvSpPr>
            <a:spLocks noGrp="1"/>
          </p:cNvSpPr>
          <p:nvPr>
            <p:ph type="pic" idx="3"/>
          </p:nvPr>
        </p:nvSpPr>
        <p:spPr>
          <a:xfrm>
            <a:off x="609600" y="5848233"/>
            <a:ext cx="366800" cy="366800"/>
          </a:xfrm>
          <a:prstGeom prst="ellipse">
            <a:avLst/>
          </a:prstGeom>
          <a:noFill/>
          <a:ln w="19050" cap="flat" cmpd="sng">
            <a:solidFill>
              <a:srgbClr val="130F1C"/>
            </a:solidFill>
            <a:prstDash val="solid"/>
            <a:round/>
            <a:headEnd type="none" w="sm" len="sm"/>
            <a:tailEnd type="none" w="sm" len="sm"/>
          </a:ln>
        </p:spPr>
      </p:sp>
      <p:sp>
        <p:nvSpPr>
          <p:cNvPr id="850" name="Google Shape;850;p63"/>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24352570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4 Cover + 2 Hubbers">
  <p:cSld name="1.4 Cover + 2 Hubbers">
    <p:bg>
      <p:bgPr>
        <a:blipFill>
          <a:blip r:embed="rId2">
            <a:alphaModFix/>
          </a:blip>
          <a:stretch>
            <a:fillRect/>
          </a:stretch>
        </a:blipFill>
        <a:effectLst/>
      </p:bgPr>
    </p:bg>
    <p:spTree>
      <p:nvGrpSpPr>
        <p:cNvPr id="1" name="Shape 853"/>
        <p:cNvGrpSpPr/>
        <p:nvPr/>
      </p:nvGrpSpPr>
      <p:grpSpPr>
        <a:xfrm>
          <a:off x="0" y="0"/>
          <a:ext cx="0" cy="0"/>
          <a:chOff x="0" y="0"/>
          <a:chExt cx="0" cy="0"/>
        </a:xfrm>
      </p:grpSpPr>
      <p:sp>
        <p:nvSpPr>
          <p:cNvPr id="855" name="Google Shape;855;p64"/>
          <p:cNvSpPr txBox="1">
            <a:spLocks noGrp="1"/>
          </p:cNvSpPr>
          <p:nvPr>
            <p:ph type="title"/>
          </p:nvPr>
        </p:nvSpPr>
        <p:spPr>
          <a:xfrm>
            <a:off x="609600" y="27352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dirty="0"/>
          </a:p>
        </p:txBody>
      </p:sp>
      <p:sp>
        <p:nvSpPr>
          <p:cNvPr id="856" name="Google Shape;856;p64"/>
          <p:cNvSpPr txBox="1">
            <a:spLocks noGrp="1"/>
          </p:cNvSpPr>
          <p:nvPr>
            <p:ph type="title" idx="2"/>
          </p:nvPr>
        </p:nvSpPr>
        <p:spPr>
          <a:xfrm>
            <a:off x="1511600"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2pPr>
            <a:lvl3pPr lvl="2">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3pPr>
            <a:lvl4pPr lvl="3">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4pPr>
            <a:lvl5pPr lvl="4">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5pPr>
            <a:lvl6pPr lvl="5">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6pPr>
            <a:lvl7pPr lvl="6">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7pPr>
            <a:lvl8pPr lvl="7">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8pPr>
            <a:lvl9pPr lvl="8">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9pPr>
          </a:lstStyle>
          <a:p>
            <a:endParaRPr/>
          </a:p>
        </p:txBody>
      </p:sp>
      <p:sp>
        <p:nvSpPr>
          <p:cNvPr id="857" name="Google Shape;857;p64"/>
          <p:cNvSpPr>
            <a:spLocks noGrp="1"/>
          </p:cNvSpPr>
          <p:nvPr>
            <p:ph type="pic" idx="3"/>
          </p:nvPr>
        </p:nvSpPr>
        <p:spPr>
          <a:xfrm>
            <a:off x="609600" y="5848233"/>
            <a:ext cx="366800" cy="366800"/>
          </a:xfrm>
          <a:prstGeom prst="ellipse">
            <a:avLst/>
          </a:prstGeom>
          <a:noFill/>
          <a:ln w="19050" cap="flat" cmpd="sng">
            <a:solidFill>
              <a:srgbClr val="130F1C"/>
            </a:solidFill>
            <a:prstDash val="solid"/>
            <a:round/>
            <a:headEnd type="none" w="sm" len="sm"/>
            <a:tailEnd type="none" w="sm" len="sm"/>
          </a:ln>
        </p:spPr>
      </p:sp>
      <p:sp>
        <p:nvSpPr>
          <p:cNvPr id="858" name="Google Shape;858;p64"/>
          <p:cNvSpPr>
            <a:spLocks noGrp="1"/>
          </p:cNvSpPr>
          <p:nvPr>
            <p:ph type="pic" idx="4"/>
          </p:nvPr>
        </p:nvSpPr>
        <p:spPr>
          <a:xfrm>
            <a:off x="941600" y="5848233"/>
            <a:ext cx="366800" cy="366800"/>
          </a:xfrm>
          <a:prstGeom prst="ellipse">
            <a:avLst/>
          </a:prstGeom>
          <a:noFill/>
          <a:ln w="19050" cap="flat" cmpd="sng">
            <a:solidFill>
              <a:srgbClr val="130F1C"/>
            </a:solidFill>
            <a:prstDash val="solid"/>
            <a:round/>
            <a:headEnd type="none" w="sm" len="sm"/>
            <a:tailEnd type="none" w="sm" len="sm"/>
          </a:ln>
        </p:spPr>
      </p:sp>
      <p:sp>
        <p:nvSpPr>
          <p:cNvPr id="861" name="Google Shape;861;p64"/>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15443231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5 Cover + 3 Hubbers">
  <p:cSld name="1.5 Cover + 3 Hubbers">
    <p:bg>
      <p:bgPr>
        <a:blipFill>
          <a:blip r:embed="rId2">
            <a:alphaModFix/>
          </a:blip>
          <a:stretch>
            <a:fillRect/>
          </a:stretch>
        </a:blipFill>
        <a:effectLst/>
      </p:bgPr>
    </p:bg>
    <p:spTree>
      <p:nvGrpSpPr>
        <p:cNvPr id="1" name="Shape 864"/>
        <p:cNvGrpSpPr/>
        <p:nvPr/>
      </p:nvGrpSpPr>
      <p:grpSpPr>
        <a:xfrm>
          <a:off x="0" y="0"/>
          <a:ext cx="0" cy="0"/>
          <a:chOff x="0" y="0"/>
          <a:chExt cx="0" cy="0"/>
        </a:xfrm>
      </p:grpSpPr>
      <p:sp>
        <p:nvSpPr>
          <p:cNvPr id="866" name="Google Shape;866;p65"/>
          <p:cNvSpPr txBox="1">
            <a:spLocks noGrp="1"/>
          </p:cNvSpPr>
          <p:nvPr>
            <p:ph type="title"/>
          </p:nvPr>
        </p:nvSpPr>
        <p:spPr>
          <a:xfrm>
            <a:off x="609600" y="27352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67" name="Google Shape;867;p65"/>
          <p:cNvSpPr txBox="1">
            <a:spLocks noGrp="1"/>
          </p:cNvSpPr>
          <p:nvPr>
            <p:ph type="title" idx="2"/>
          </p:nvPr>
        </p:nvSpPr>
        <p:spPr>
          <a:xfrm>
            <a:off x="1877000"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2pPr>
            <a:lvl3pPr lvl="2">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3pPr>
            <a:lvl4pPr lvl="3">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4pPr>
            <a:lvl5pPr lvl="4">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5pPr>
            <a:lvl6pPr lvl="5">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6pPr>
            <a:lvl7pPr lvl="6">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7pPr>
            <a:lvl8pPr lvl="7">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8pPr>
            <a:lvl9pPr lvl="8">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9pPr>
          </a:lstStyle>
          <a:p>
            <a:endParaRPr/>
          </a:p>
        </p:txBody>
      </p:sp>
      <p:sp>
        <p:nvSpPr>
          <p:cNvPr id="868" name="Google Shape;868;p65"/>
          <p:cNvSpPr>
            <a:spLocks noGrp="1"/>
          </p:cNvSpPr>
          <p:nvPr>
            <p:ph type="pic" idx="3"/>
          </p:nvPr>
        </p:nvSpPr>
        <p:spPr>
          <a:xfrm>
            <a:off x="609600" y="5848233"/>
            <a:ext cx="366800" cy="366800"/>
          </a:xfrm>
          <a:prstGeom prst="ellipse">
            <a:avLst/>
          </a:prstGeom>
          <a:noFill/>
          <a:ln w="19050" cap="flat" cmpd="sng">
            <a:solidFill>
              <a:srgbClr val="130F1C"/>
            </a:solidFill>
            <a:prstDash val="solid"/>
            <a:round/>
            <a:headEnd type="none" w="sm" len="sm"/>
            <a:tailEnd type="none" w="sm" len="sm"/>
          </a:ln>
        </p:spPr>
      </p:sp>
      <p:sp>
        <p:nvSpPr>
          <p:cNvPr id="869" name="Google Shape;869;p65"/>
          <p:cNvSpPr>
            <a:spLocks noGrp="1"/>
          </p:cNvSpPr>
          <p:nvPr>
            <p:ph type="pic" idx="4"/>
          </p:nvPr>
        </p:nvSpPr>
        <p:spPr>
          <a:xfrm>
            <a:off x="941600" y="5848233"/>
            <a:ext cx="366800" cy="366800"/>
          </a:xfrm>
          <a:prstGeom prst="ellipse">
            <a:avLst/>
          </a:prstGeom>
          <a:noFill/>
          <a:ln w="19050" cap="flat" cmpd="sng">
            <a:solidFill>
              <a:srgbClr val="130F1C"/>
            </a:solidFill>
            <a:prstDash val="solid"/>
            <a:round/>
            <a:headEnd type="none" w="sm" len="sm"/>
            <a:tailEnd type="none" w="sm" len="sm"/>
          </a:ln>
        </p:spPr>
      </p:sp>
      <p:sp>
        <p:nvSpPr>
          <p:cNvPr id="870" name="Google Shape;870;p65"/>
          <p:cNvSpPr>
            <a:spLocks noGrp="1"/>
          </p:cNvSpPr>
          <p:nvPr>
            <p:ph type="pic" idx="5"/>
          </p:nvPr>
        </p:nvSpPr>
        <p:spPr>
          <a:xfrm>
            <a:off x="1273600" y="5848233"/>
            <a:ext cx="366800" cy="366800"/>
          </a:xfrm>
          <a:prstGeom prst="ellipse">
            <a:avLst/>
          </a:prstGeom>
          <a:noFill/>
          <a:ln w="19050" cap="flat" cmpd="sng">
            <a:solidFill>
              <a:srgbClr val="130F1C"/>
            </a:solidFill>
            <a:prstDash val="solid"/>
            <a:round/>
            <a:headEnd type="none" w="sm" len="sm"/>
            <a:tailEnd type="none" w="sm" len="sm"/>
          </a:ln>
        </p:spPr>
      </p:sp>
      <p:sp>
        <p:nvSpPr>
          <p:cNvPr id="873" name="Google Shape;873;p65"/>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122421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433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6 Cover + Date">
  <p:cSld name="1.6 Cover + Date">
    <p:bg>
      <p:bgPr>
        <a:blipFill>
          <a:blip r:embed="rId2">
            <a:alphaModFix/>
          </a:blip>
          <a:stretch>
            <a:fillRect/>
          </a:stretch>
        </a:blipFill>
        <a:effectLst/>
      </p:bgPr>
    </p:bg>
    <p:spTree>
      <p:nvGrpSpPr>
        <p:cNvPr id="1" name="Shape 876"/>
        <p:cNvGrpSpPr/>
        <p:nvPr/>
      </p:nvGrpSpPr>
      <p:grpSpPr>
        <a:xfrm>
          <a:off x="0" y="0"/>
          <a:ext cx="0" cy="0"/>
          <a:chOff x="0" y="0"/>
          <a:chExt cx="0" cy="0"/>
        </a:xfrm>
      </p:grpSpPr>
      <p:sp>
        <p:nvSpPr>
          <p:cNvPr id="878" name="Google Shape;878;p66"/>
          <p:cNvSpPr txBox="1">
            <a:spLocks noGrp="1"/>
          </p:cNvSpPr>
          <p:nvPr>
            <p:ph type="title"/>
          </p:nvPr>
        </p:nvSpPr>
        <p:spPr>
          <a:xfrm>
            <a:off x="609600" y="27352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79" name="Google Shape;879;p66"/>
          <p:cNvSpPr txBox="1">
            <a:spLocks noGrp="1"/>
          </p:cNvSpPr>
          <p:nvPr>
            <p:ph type="title" idx="2"/>
          </p:nvPr>
        </p:nvSpPr>
        <p:spPr>
          <a:xfrm>
            <a:off x="1106667"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2pPr>
            <a:lvl3pPr lvl="2">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3pPr>
            <a:lvl4pPr lvl="3">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4pPr>
            <a:lvl5pPr lvl="4">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5pPr>
            <a:lvl6pPr lvl="5">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6pPr>
            <a:lvl7pPr lvl="6">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7pPr>
            <a:lvl8pPr lvl="7">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8pPr>
            <a:lvl9pPr lvl="8">
              <a:lnSpc>
                <a:spcPct val="100000"/>
              </a:lnSpc>
              <a:spcBef>
                <a:spcPts val="0"/>
              </a:spcBef>
              <a:spcAft>
                <a:spcPts val="0"/>
              </a:spcAft>
              <a:buClr>
                <a:schemeClr val="lt2"/>
              </a:buClr>
              <a:buSzPts val="1400"/>
              <a:buFont typeface="Roboto Mono"/>
              <a:buNone/>
              <a:defRPr>
                <a:solidFill>
                  <a:schemeClr val="lt2"/>
                </a:solidFill>
                <a:latin typeface="Roboto Mono"/>
                <a:ea typeface="Roboto Mono"/>
                <a:cs typeface="Roboto Mono"/>
                <a:sym typeface="Roboto Mono"/>
              </a:defRPr>
            </a:lvl9pPr>
          </a:lstStyle>
          <a:p>
            <a:endParaRPr/>
          </a:p>
        </p:txBody>
      </p:sp>
      <p:sp>
        <p:nvSpPr>
          <p:cNvPr id="880" name="Google Shape;880;p66"/>
          <p:cNvSpPr/>
          <p:nvPr/>
        </p:nvSpPr>
        <p:spPr>
          <a:xfrm>
            <a:off x="609612" y="5874114"/>
            <a:ext cx="293849" cy="314981"/>
          </a:xfrm>
          <a:custGeom>
            <a:avLst/>
            <a:gdLst/>
            <a:ahLst/>
            <a:cxnLst/>
            <a:rect l="l" t="t" r="r" b="b"/>
            <a:pathLst>
              <a:path w="2211" h="2370" extrusionOk="0">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883" name="Google Shape;883;p66"/>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8948255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7 Cover Complete + 1 Hubber">
  <p:cSld name="1.7 Cover Complete + 1 Hubber">
    <p:bg>
      <p:bgPr>
        <a:blipFill>
          <a:blip r:embed="rId2">
            <a:alphaModFix/>
          </a:blip>
          <a:stretch>
            <a:fillRect/>
          </a:stretch>
        </a:blipFill>
        <a:effectLst/>
      </p:bgPr>
    </p:bg>
    <p:spTree>
      <p:nvGrpSpPr>
        <p:cNvPr id="1" name="Shape 886"/>
        <p:cNvGrpSpPr/>
        <p:nvPr/>
      </p:nvGrpSpPr>
      <p:grpSpPr>
        <a:xfrm>
          <a:off x="0" y="0"/>
          <a:ext cx="0" cy="0"/>
          <a:chOff x="0" y="0"/>
          <a:chExt cx="0" cy="0"/>
        </a:xfrm>
      </p:grpSpPr>
      <p:pic>
        <p:nvPicPr>
          <p:cNvPr id="887" name="Google Shape;887;p67"/>
          <p:cNvPicPr preferRelativeResize="0"/>
          <p:nvPr/>
        </p:nvPicPr>
        <p:blipFill>
          <a:blip r:embed="rId3">
            <a:alphaModFix/>
          </a:blip>
          <a:stretch>
            <a:fillRect/>
          </a:stretch>
        </p:blipFill>
        <p:spPr>
          <a:xfrm>
            <a:off x="1" y="0"/>
            <a:ext cx="12192004" cy="6858021"/>
          </a:xfrm>
          <a:prstGeom prst="rect">
            <a:avLst/>
          </a:prstGeom>
          <a:noFill/>
          <a:ln>
            <a:noFill/>
          </a:ln>
        </p:spPr>
      </p:pic>
      <p:sp>
        <p:nvSpPr>
          <p:cNvPr id="888" name="Google Shape;888;p67"/>
          <p:cNvSpPr txBox="1">
            <a:spLocks noGrp="1"/>
          </p:cNvSpPr>
          <p:nvPr>
            <p:ph type="title"/>
          </p:nvPr>
        </p:nvSpPr>
        <p:spPr>
          <a:xfrm>
            <a:off x="1106667" y="5814800"/>
            <a:ext cx="24060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889" name="Google Shape;889;p67"/>
          <p:cNvSpPr/>
          <p:nvPr/>
        </p:nvSpPr>
        <p:spPr>
          <a:xfrm>
            <a:off x="609612" y="5874114"/>
            <a:ext cx="293849" cy="314981"/>
          </a:xfrm>
          <a:custGeom>
            <a:avLst/>
            <a:gdLst/>
            <a:ahLst/>
            <a:cxnLst/>
            <a:rect l="l" t="t" r="r" b="b"/>
            <a:pathLst>
              <a:path w="2211" h="2370" extrusionOk="0">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890" name="Google Shape;890;p67"/>
          <p:cNvSpPr txBox="1">
            <a:spLocks noGrp="1"/>
          </p:cNvSpPr>
          <p:nvPr>
            <p:ph type="title" idx="2"/>
          </p:nvPr>
        </p:nvSpPr>
        <p:spPr>
          <a:xfrm>
            <a:off x="4387533"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891" name="Google Shape;891;p67"/>
          <p:cNvSpPr>
            <a:spLocks noGrp="1"/>
          </p:cNvSpPr>
          <p:nvPr>
            <p:ph type="pic" idx="3"/>
          </p:nvPr>
        </p:nvSpPr>
        <p:spPr>
          <a:xfrm>
            <a:off x="3817533" y="5848233"/>
            <a:ext cx="366800" cy="366800"/>
          </a:xfrm>
          <a:prstGeom prst="ellipse">
            <a:avLst/>
          </a:prstGeom>
          <a:noFill/>
          <a:ln w="19050" cap="flat" cmpd="sng">
            <a:solidFill>
              <a:srgbClr val="161444"/>
            </a:solidFill>
            <a:prstDash val="solid"/>
            <a:round/>
            <a:headEnd type="none" w="sm" len="sm"/>
            <a:tailEnd type="none" w="sm" len="sm"/>
          </a:ln>
        </p:spPr>
      </p:sp>
      <p:sp>
        <p:nvSpPr>
          <p:cNvPr id="892" name="Google Shape;892;p67"/>
          <p:cNvSpPr txBox="1">
            <a:spLocks noGrp="1"/>
          </p:cNvSpPr>
          <p:nvPr>
            <p:ph type="title" idx="4"/>
          </p:nvPr>
        </p:nvSpPr>
        <p:spPr>
          <a:xfrm>
            <a:off x="609600" y="18208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893" name="Google Shape;893;p67"/>
          <p:cNvSpPr txBox="1">
            <a:spLocks noGrp="1"/>
          </p:cNvSpPr>
          <p:nvPr>
            <p:ph type="title" idx="5"/>
          </p:nvPr>
        </p:nvSpPr>
        <p:spPr>
          <a:xfrm>
            <a:off x="609600" y="4402400"/>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lt2"/>
              </a:buClr>
              <a:buSzPts val="2000"/>
              <a:buFont typeface="Inter"/>
              <a:buNone/>
              <a:defRPr sz="2667">
                <a:solidFill>
                  <a:schemeClr val="lt2"/>
                </a:solidFill>
                <a:latin typeface="Inter"/>
                <a:ea typeface="Inter"/>
                <a:cs typeface="Inter"/>
                <a:sym typeface="Inter"/>
              </a:defRPr>
            </a:lvl1pPr>
            <a:lvl2pPr lvl="1">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9pPr>
          </a:lstStyle>
          <a:p>
            <a:endParaRPr/>
          </a:p>
        </p:txBody>
      </p:sp>
      <p:sp>
        <p:nvSpPr>
          <p:cNvPr id="896" name="Google Shape;896;p67"/>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31399039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8 Cover Complete + 2 Hubbers">
  <p:cSld name="1.8 Cover Complete + 2 Hubbers">
    <p:bg>
      <p:bgPr>
        <a:blipFill>
          <a:blip r:embed="rId2">
            <a:alphaModFix/>
          </a:blip>
          <a:stretch>
            <a:fillRect/>
          </a:stretch>
        </a:blipFill>
        <a:effectLst/>
      </p:bgPr>
    </p:bg>
    <p:spTree>
      <p:nvGrpSpPr>
        <p:cNvPr id="1" name="Shape 899"/>
        <p:cNvGrpSpPr/>
        <p:nvPr/>
      </p:nvGrpSpPr>
      <p:grpSpPr>
        <a:xfrm>
          <a:off x="0" y="0"/>
          <a:ext cx="0" cy="0"/>
          <a:chOff x="0" y="0"/>
          <a:chExt cx="0" cy="0"/>
        </a:xfrm>
      </p:grpSpPr>
      <p:pic>
        <p:nvPicPr>
          <p:cNvPr id="900" name="Google Shape;900;p68"/>
          <p:cNvPicPr preferRelativeResize="0"/>
          <p:nvPr/>
        </p:nvPicPr>
        <p:blipFill>
          <a:blip r:embed="rId3">
            <a:alphaModFix/>
          </a:blip>
          <a:stretch>
            <a:fillRect/>
          </a:stretch>
        </p:blipFill>
        <p:spPr>
          <a:xfrm>
            <a:off x="1" y="0"/>
            <a:ext cx="12192004" cy="6858021"/>
          </a:xfrm>
          <a:prstGeom prst="rect">
            <a:avLst/>
          </a:prstGeom>
          <a:noFill/>
          <a:ln>
            <a:noFill/>
          </a:ln>
        </p:spPr>
      </p:pic>
      <p:sp>
        <p:nvSpPr>
          <p:cNvPr id="901" name="Google Shape;901;p68"/>
          <p:cNvSpPr txBox="1">
            <a:spLocks noGrp="1"/>
          </p:cNvSpPr>
          <p:nvPr>
            <p:ph type="title"/>
          </p:nvPr>
        </p:nvSpPr>
        <p:spPr>
          <a:xfrm>
            <a:off x="1106667" y="5814800"/>
            <a:ext cx="24060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902" name="Google Shape;902;p68"/>
          <p:cNvSpPr/>
          <p:nvPr/>
        </p:nvSpPr>
        <p:spPr>
          <a:xfrm>
            <a:off x="609612" y="5874114"/>
            <a:ext cx="293849" cy="314981"/>
          </a:xfrm>
          <a:custGeom>
            <a:avLst/>
            <a:gdLst/>
            <a:ahLst/>
            <a:cxnLst/>
            <a:rect l="l" t="t" r="r" b="b"/>
            <a:pathLst>
              <a:path w="2211" h="2370" extrusionOk="0">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cxnSp>
        <p:nvCxnSpPr>
          <p:cNvPr id="903" name="Google Shape;903;p68"/>
          <p:cNvCxnSpPr/>
          <p:nvPr/>
        </p:nvCxnSpPr>
        <p:spPr>
          <a:xfrm>
            <a:off x="3614333" y="5848800"/>
            <a:ext cx="0" cy="365600"/>
          </a:xfrm>
          <a:prstGeom prst="straightConnector1">
            <a:avLst/>
          </a:prstGeom>
          <a:noFill/>
          <a:ln w="9525" cap="flat" cmpd="sng">
            <a:solidFill>
              <a:schemeClr val="accent3"/>
            </a:solidFill>
            <a:prstDash val="solid"/>
            <a:round/>
            <a:headEnd type="none" w="med" len="med"/>
            <a:tailEnd type="none" w="med" len="med"/>
          </a:ln>
        </p:spPr>
      </p:cxnSp>
      <p:sp>
        <p:nvSpPr>
          <p:cNvPr id="904" name="Google Shape;904;p68"/>
          <p:cNvSpPr txBox="1">
            <a:spLocks noGrp="1"/>
          </p:cNvSpPr>
          <p:nvPr>
            <p:ph type="title" idx="2"/>
          </p:nvPr>
        </p:nvSpPr>
        <p:spPr>
          <a:xfrm>
            <a:off x="609600" y="18208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905" name="Google Shape;905;p68"/>
          <p:cNvSpPr txBox="1">
            <a:spLocks noGrp="1"/>
          </p:cNvSpPr>
          <p:nvPr>
            <p:ph type="title" idx="3"/>
          </p:nvPr>
        </p:nvSpPr>
        <p:spPr>
          <a:xfrm>
            <a:off x="609600" y="4402400"/>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lt2"/>
              </a:buClr>
              <a:buSzPts val="2000"/>
              <a:buFont typeface="Inter"/>
              <a:buNone/>
              <a:defRPr sz="2667">
                <a:solidFill>
                  <a:schemeClr val="lt2"/>
                </a:solidFill>
                <a:latin typeface="Inter"/>
                <a:ea typeface="Inter"/>
                <a:cs typeface="Inter"/>
                <a:sym typeface="Inter"/>
              </a:defRPr>
            </a:lvl1pPr>
            <a:lvl2pPr lvl="1">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9pPr>
          </a:lstStyle>
          <a:p>
            <a:endParaRPr/>
          </a:p>
        </p:txBody>
      </p:sp>
      <p:sp>
        <p:nvSpPr>
          <p:cNvPr id="906" name="Google Shape;906;p68"/>
          <p:cNvSpPr txBox="1">
            <a:spLocks noGrp="1"/>
          </p:cNvSpPr>
          <p:nvPr>
            <p:ph type="title" idx="4"/>
          </p:nvPr>
        </p:nvSpPr>
        <p:spPr>
          <a:xfrm>
            <a:off x="4719533"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907" name="Google Shape;907;p68"/>
          <p:cNvSpPr>
            <a:spLocks noGrp="1"/>
          </p:cNvSpPr>
          <p:nvPr>
            <p:ph type="pic" idx="5"/>
          </p:nvPr>
        </p:nvSpPr>
        <p:spPr>
          <a:xfrm>
            <a:off x="3817533" y="5848233"/>
            <a:ext cx="366800" cy="366800"/>
          </a:xfrm>
          <a:prstGeom prst="ellipse">
            <a:avLst/>
          </a:prstGeom>
          <a:noFill/>
          <a:ln w="19050" cap="flat" cmpd="sng">
            <a:solidFill>
              <a:srgbClr val="161444"/>
            </a:solidFill>
            <a:prstDash val="solid"/>
            <a:round/>
            <a:headEnd type="none" w="sm" len="sm"/>
            <a:tailEnd type="none" w="sm" len="sm"/>
          </a:ln>
        </p:spPr>
      </p:sp>
      <p:sp>
        <p:nvSpPr>
          <p:cNvPr id="908" name="Google Shape;908;p68"/>
          <p:cNvSpPr>
            <a:spLocks noGrp="1"/>
          </p:cNvSpPr>
          <p:nvPr>
            <p:ph type="pic" idx="6"/>
          </p:nvPr>
        </p:nvSpPr>
        <p:spPr>
          <a:xfrm>
            <a:off x="4149533" y="5848233"/>
            <a:ext cx="366800" cy="366800"/>
          </a:xfrm>
          <a:prstGeom prst="ellipse">
            <a:avLst/>
          </a:prstGeom>
          <a:noFill/>
          <a:ln w="19050" cap="flat" cmpd="sng">
            <a:solidFill>
              <a:srgbClr val="161444"/>
            </a:solidFill>
            <a:prstDash val="solid"/>
            <a:round/>
            <a:headEnd type="none" w="sm" len="sm"/>
            <a:tailEnd type="none" w="sm" len="sm"/>
          </a:ln>
        </p:spPr>
      </p:sp>
      <p:sp>
        <p:nvSpPr>
          <p:cNvPr id="911" name="Google Shape;911;p68"/>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9983740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9 Cover Complete + 3 Hubbers">
  <p:cSld name="1.9 Cover Complete + 3 Hubbers">
    <p:bg>
      <p:bgPr>
        <a:blipFill>
          <a:blip r:embed="rId2">
            <a:alphaModFix/>
          </a:blip>
          <a:stretch>
            <a:fillRect/>
          </a:stretch>
        </a:blipFill>
        <a:effectLst/>
      </p:bgPr>
    </p:bg>
    <p:spTree>
      <p:nvGrpSpPr>
        <p:cNvPr id="1" name="Shape 914"/>
        <p:cNvGrpSpPr/>
        <p:nvPr/>
      </p:nvGrpSpPr>
      <p:grpSpPr>
        <a:xfrm>
          <a:off x="0" y="0"/>
          <a:ext cx="0" cy="0"/>
          <a:chOff x="0" y="0"/>
          <a:chExt cx="0" cy="0"/>
        </a:xfrm>
      </p:grpSpPr>
      <p:pic>
        <p:nvPicPr>
          <p:cNvPr id="915" name="Google Shape;915;p69"/>
          <p:cNvPicPr preferRelativeResize="0"/>
          <p:nvPr/>
        </p:nvPicPr>
        <p:blipFill>
          <a:blip r:embed="rId3">
            <a:alphaModFix/>
          </a:blip>
          <a:stretch>
            <a:fillRect/>
          </a:stretch>
        </p:blipFill>
        <p:spPr>
          <a:xfrm>
            <a:off x="1" y="0"/>
            <a:ext cx="12192004" cy="6858021"/>
          </a:xfrm>
          <a:prstGeom prst="rect">
            <a:avLst/>
          </a:prstGeom>
          <a:noFill/>
          <a:ln>
            <a:noFill/>
          </a:ln>
        </p:spPr>
      </p:pic>
      <p:sp>
        <p:nvSpPr>
          <p:cNvPr id="916" name="Google Shape;916;p69"/>
          <p:cNvSpPr txBox="1">
            <a:spLocks noGrp="1"/>
          </p:cNvSpPr>
          <p:nvPr>
            <p:ph type="title"/>
          </p:nvPr>
        </p:nvSpPr>
        <p:spPr>
          <a:xfrm>
            <a:off x="1106667" y="5814800"/>
            <a:ext cx="24060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917" name="Google Shape;917;p69"/>
          <p:cNvSpPr/>
          <p:nvPr/>
        </p:nvSpPr>
        <p:spPr>
          <a:xfrm>
            <a:off x="609612" y="5874114"/>
            <a:ext cx="293849" cy="314981"/>
          </a:xfrm>
          <a:custGeom>
            <a:avLst/>
            <a:gdLst/>
            <a:ahLst/>
            <a:cxnLst/>
            <a:rect l="l" t="t" r="r" b="b"/>
            <a:pathLst>
              <a:path w="2211" h="2370" extrusionOk="0">
                <a:moveTo>
                  <a:pt x="549" y="0"/>
                </a:moveTo>
                <a:cubicBezTo>
                  <a:pt x="600" y="0"/>
                  <a:pt x="633" y="34"/>
                  <a:pt x="633" y="76"/>
                </a:cubicBezTo>
                <a:lnTo>
                  <a:pt x="633" y="321"/>
                </a:lnTo>
                <a:lnTo>
                  <a:pt x="1578" y="321"/>
                </a:lnTo>
                <a:lnTo>
                  <a:pt x="1578" y="76"/>
                </a:lnTo>
                <a:cubicBezTo>
                  <a:pt x="1578" y="34"/>
                  <a:pt x="1612" y="0"/>
                  <a:pt x="1662" y="0"/>
                </a:cubicBezTo>
                <a:cubicBezTo>
                  <a:pt x="1704" y="0"/>
                  <a:pt x="1738" y="34"/>
                  <a:pt x="1738" y="76"/>
                </a:cubicBezTo>
                <a:lnTo>
                  <a:pt x="1738" y="321"/>
                </a:lnTo>
                <a:lnTo>
                  <a:pt x="2025" y="321"/>
                </a:lnTo>
                <a:cubicBezTo>
                  <a:pt x="2126" y="321"/>
                  <a:pt x="2210" y="397"/>
                  <a:pt x="2210" y="498"/>
                </a:cubicBezTo>
                <a:lnTo>
                  <a:pt x="2210" y="2184"/>
                </a:lnTo>
                <a:cubicBezTo>
                  <a:pt x="2210" y="2286"/>
                  <a:pt x="2126" y="2370"/>
                  <a:pt x="2025" y="2370"/>
                </a:cubicBezTo>
                <a:lnTo>
                  <a:pt x="186" y="2370"/>
                </a:lnTo>
                <a:cubicBezTo>
                  <a:pt x="85" y="2370"/>
                  <a:pt x="1" y="2286"/>
                  <a:pt x="1" y="2184"/>
                </a:cubicBezTo>
                <a:lnTo>
                  <a:pt x="1" y="498"/>
                </a:lnTo>
                <a:cubicBezTo>
                  <a:pt x="1" y="397"/>
                  <a:pt x="85" y="321"/>
                  <a:pt x="186" y="321"/>
                </a:cubicBezTo>
                <a:lnTo>
                  <a:pt x="473" y="321"/>
                </a:lnTo>
                <a:lnTo>
                  <a:pt x="473" y="76"/>
                </a:lnTo>
                <a:cubicBezTo>
                  <a:pt x="473" y="34"/>
                  <a:pt x="507" y="0"/>
                  <a:pt x="549" y="0"/>
                </a:cubicBezTo>
                <a:close/>
                <a:moveTo>
                  <a:pt x="186" y="472"/>
                </a:moveTo>
                <a:cubicBezTo>
                  <a:pt x="170" y="472"/>
                  <a:pt x="161" y="489"/>
                  <a:pt x="161" y="498"/>
                </a:cubicBezTo>
                <a:lnTo>
                  <a:pt x="161" y="844"/>
                </a:lnTo>
                <a:lnTo>
                  <a:pt x="2059" y="844"/>
                </a:lnTo>
                <a:lnTo>
                  <a:pt x="2059" y="498"/>
                </a:lnTo>
                <a:cubicBezTo>
                  <a:pt x="2059" y="489"/>
                  <a:pt x="2042" y="472"/>
                  <a:pt x="2025" y="472"/>
                </a:cubicBezTo>
                <a:close/>
                <a:moveTo>
                  <a:pt x="2059" y="1004"/>
                </a:moveTo>
                <a:lnTo>
                  <a:pt x="161" y="1004"/>
                </a:lnTo>
                <a:lnTo>
                  <a:pt x="161" y="2184"/>
                </a:lnTo>
                <a:cubicBezTo>
                  <a:pt x="161" y="2201"/>
                  <a:pt x="170" y="2218"/>
                  <a:pt x="186" y="2218"/>
                </a:cubicBezTo>
                <a:lnTo>
                  <a:pt x="2025" y="2218"/>
                </a:lnTo>
                <a:cubicBezTo>
                  <a:pt x="2042" y="2218"/>
                  <a:pt x="2059" y="2201"/>
                  <a:pt x="2059" y="218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cxnSp>
        <p:nvCxnSpPr>
          <p:cNvPr id="918" name="Google Shape;918;p69"/>
          <p:cNvCxnSpPr/>
          <p:nvPr/>
        </p:nvCxnSpPr>
        <p:spPr>
          <a:xfrm>
            <a:off x="3614333" y="5848800"/>
            <a:ext cx="0" cy="365600"/>
          </a:xfrm>
          <a:prstGeom prst="straightConnector1">
            <a:avLst/>
          </a:prstGeom>
          <a:noFill/>
          <a:ln w="9525" cap="flat" cmpd="sng">
            <a:solidFill>
              <a:schemeClr val="accent3"/>
            </a:solidFill>
            <a:prstDash val="solid"/>
            <a:round/>
            <a:headEnd type="none" w="med" len="med"/>
            <a:tailEnd type="none" w="med" len="med"/>
          </a:ln>
        </p:spPr>
      </p:cxnSp>
      <p:sp>
        <p:nvSpPr>
          <p:cNvPr id="919" name="Google Shape;919;p69"/>
          <p:cNvSpPr txBox="1">
            <a:spLocks noGrp="1"/>
          </p:cNvSpPr>
          <p:nvPr>
            <p:ph type="title" idx="2"/>
          </p:nvPr>
        </p:nvSpPr>
        <p:spPr>
          <a:xfrm>
            <a:off x="5084933" y="5814800"/>
            <a:ext cx="5313200" cy="4336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1200"/>
              <a:buFont typeface="Roboto Mono"/>
              <a:buNone/>
              <a:defRPr sz="1600">
                <a:solidFill>
                  <a:schemeClr val="lt2"/>
                </a:solidFill>
                <a:latin typeface="Roboto Mono"/>
                <a:ea typeface="Roboto Mono"/>
                <a:cs typeface="Roboto Mono"/>
                <a:sym typeface="Roboto Mono"/>
              </a:defRPr>
            </a:lvl1pPr>
            <a:lvl2pPr lvl="1">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920" name="Google Shape;920;p69"/>
          <p:cNvSpPr>
            <a:spLocks noGrp="1"/>
          </p:cNvSpPr>
          <p:nvPr>
            <p:ph type="pic" idx="3"/>
          </p:nvPr>
        </p:nvSpPr>
        <p:spPr>
          <a:xfrm>
            <a:off x="3817533" y="5848233"/>
            <a:ext cx="366800" cy="366800"/>
          </a:xfrm>
          <a:prstGeom prst="ellipse">
            <a:avLst/>
          </a:prstGeom>
          <a:noFill/>
          <a:ln w="19050" cap="flat" cmpd="sng">
            <a:solidFill>
              <a:srgbClr val="161444"/>
            </a:solidFill>
            <a:prstDash val="solid"/>
            <a:round/>
            <a:headEnd type="none" w="sm" len="sm"/>
            <a:tailEnd type="none" w="sm" len="sm"/>
          </a:ln>
        </p:spPr>
      </p:sp>
      <p:sp>
        <p:nvSpPr>
          <p:cNvPr id="921" name="Google Shape;921;p69"/>
          <p:cNvSpPr>
            <a:spLocks noGrp="1"/>
          </p:cNvSpPr>
          <p:nvPr>
            <p:ph type="pic" idx="4"/>
          </p:nvPr>
        </p:nvSpPr>
        <p:spPr>
          <a:xfrm>
            <a:off x="4149533" y="5848233"/>
            <a:ext cx="366800" cy="366800"/>
          </a:xfrm>
          <a:prstGeom prst="ellipse">
            <a:avLst/>
          </a:prstGeom>
          <a:noFill/>
          <a:ln w="19050" cap="flat" cmpd="sng">
            <a:solidFill>
              <a:srgbClr val="161444"/>
            </a:solidFill>
            <a:prstDash val="solid"/>
            <a:round/>
            <a:headEnd type="none" w="sm" len="sm"/>
            <a:tailEnd type="none" w="sm" len="sm"/>
          </a:ln>
        </p:spPr>
      </p:sp>
      <p:sp>
        <p:nvSpPr>
          <p:cNvPr id="922" name="Google Shape;922;p69"/>
          <p:cNvSpPr>
            <a:spLocks noGrp="1"/>
          </p:cNvSpPr>
          <p:nvPr>
            <p:ph type="pic" idx="5"/>
          </p:nvPr>
        </p:nvSpPr>
        <p:spPr>
          <a:xfrm>
            <a:off x="4481533" y="5848233"/>
            <a:ext cx="366800" cy="366800"/>
          </a:xfrm>
          <a:prstGeom prst="ellipse">
            <a:avLst/>
          </a:prstGeom>
          <a:noFill/>
          <a:ln w="19050" cap="flat" cmpd="sng">
            <a:solidFill>
              <a:srgbClr val="161444"/>
            </a:solidFill>
            <a:prstDash val="solid"/>
            <a:round/>
            <a:headEnd type="none" w="sm" len="sm"/>
            <a:tailEnd type="none" w="sm" len="sm"/>
          </a:ln>
        </p:spPr>
      </p:sp>
      <p:sp>
        <p:nvSpPr>
          <p:cNvPr id="923" name="Google Shape;923;p69"/>
          <p:cNvSpPr txBox="1">
            <a:spLocks noGrp="1"/>
          </p:cNvSpPr>
          <p:nvPr>
            <p:ph type="title" idx="6"/>
          </p:nvPr>
        </p:nvSpPr>
        <p:spPr>
          <a:xfrm>
            <a:off x="609600" y="1820800"/>
            <a:ext cx="5878400" cy="2378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924" name="Google Shape;924;p69"/>
          <p:cNvSpPr txBox="1">
            <a:spLocks noGrp="1"/>
          </p:cNvSpPr>
          <p:nvPr>
            <p:ph type="title" idx="7"/>
          </p:nvPr>
        </p:nvSpPr>
        <p:spPr>
          <a:xfrm>
            <a:off x="609600" y="4402400"/>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lt2"/>
              </a:buClr>
              <a:buSzPts val="2000"/>
              <a:buFont typeface="Inter"/>
              <a:buNone/>
              <a:defRPr sz="2667">
                <a:solidFill>
                  <a:schemeClr val="lt2"/>
                </a:solidFill>
                <a:latin typeface="Inter"/>
                <a:ea typeface="Inter"/>
                <a:cs typeface="Inter"/>
                <a:sym typeface="Inter"/>
              </a:defRPr>
            </a:lvl1pPr>
            <a:lvl2pPr lvl="1">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2pPr>
            <a:lvl3pPr lvl="2">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3pPr>
            <a:lvl4pPr lvl="3">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4pPr>
            <a:lvl5pPr lvl="4">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5pPr>
            <a:lvl6pPr lvl="5">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6pPr>
            <a:lvl7pPr lvl="6">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7pPr>
            <a:lvl8pPr lvl="7">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8pPr>
            <a:lvl9pPr lvl="8">
              <a:lnSpc>
                <a:spcPct val="100000"/>
              </a:lnSpc>
              <a:spcBef>
                <a:spcPts val="0"/>
              </a:spcBef>
              <a:spcAft>
                <a:spcPts val="0"/>
              </a:spcAft>
              <a:buClr>
                <a:schemeClr val="lt2"/>
              </a:buClr>
              <a:buSzPts val="2400"/>
              <a:buFont typeface="Inter"/>
              <a:buNone/>
              <a:defRPr sz="3200">
                <a:solidFill>
                  <a:schemeClr val="lt2"/>
                </a:solidFill>
                <a:latin typeface="Inter"/>
                <a:ea typeface="Inter"/>
                <a:cs typeface="Inter"/>
                <a:sym typeface="Inter"/>
              </a:defRPr>
            </a:lvl9pPr>
          </a:lstStyle>
          <a:p>
            <a:endParaRPr/>
          </a:p>
        </p:txBody>
      </p:sp>
      <p:sp>
        <p:nvSpPr>
          <p:cNvPr id="927" name="Google Shape;927;p69"/>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2664504078"/>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1 Divider Complete">
  <p:cSld name="2.1 Divider Complete">
    <p:bg>
      <p:bgPr>
        <a:solidFill>
          <a:srgbClr val="000000"/>
        </a:solidFill>
        <a:effectLst/>
      </p:bgPr>
    </p:bg>
    <p:spTree>
      <p:nvGrpSpPr>
        <p:cNvPr id="1" name="Shape 930"/>
        <p:cNvGrpSpPr/>
        <p:nvPr/>
      </p:nvGrpSpPr>
      <p:grpSpPr>
        <a:xfrm>
          <a:off x="0" y="0"/>
          <a:ext cx="0" cy="0"/>
          <a:chOff x="0" y="0"/>
          <a:chExt cx="0" cy="0"/>
        </a:xfrm>
      </p:grpSpPr>
      <p:pic>
        <p:nvPicPr>
          <p:cNvPr id="931" name="Google Shape;931;p70"/>
          <p:cNvPicPr preferRelativeResize="0"/>
          <p:nvPr/>
        </p:nvPicPr>
        <p:blipFill>
          <a:blip r:embed="rId2">
            <a:alphaModFix/>
          </a:blip>
          <a:stretch>
            <a:fillRect/>
          </a:stretch>
        </p:blipFill>
        <p:spPr>
          <a:xfrm>
            <a:off x="2" y="0"/>
            <a:ext cx="12192011" cy="6858000"/>
          </a:xfrm>
          <a:prstGeom prst="rect">
            <a:avLst/>
          </a:prstGeom>
          <a:noFill/>
          <a:ln>
            <a:noFill/>
          </a:ln>
        </p:spPr>
      </p:pic>
      <p:sp>
        <p:nvSpPr>
          <p:cNvPr id="934" name="Google Shape;934;p70"/>
          <p:cNvSpPr/>
          <p:nvPr/>
        </p:nvSpPr>
        <p:spPr>
          <a:xfrm>
            <a:off x="609610" y="613363"/>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936" name="Google Shape;936;p70"/>
          <p:cNvSpPr txBox="1">
            <a:spLocks noGrp="1"/>
          </p:cNvSpPr>
          <p:nvPr>
            <p:ph type="title"/>
          </p:nvPr>
        </p:nvSpPr>
        <p:spPr>
          <a:xfrm>
            <a:off x="609600" y="3321067"/>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rgbClr val="F4E162"/>
              </a:buClr>
              <a:buSzPts val="2000"/>
              <a:buFont typeface="Inter"/>
              <a:buNone/>
              <a:defRPr sz="2667">
                <a:solidFill>
                  <a:srgbClr val="F4E162"/>
                </a:solidFill>
                <a:latin typeface="Inter"/>
                <a:ea typeface="Inter"/>
                <a:cs typeface="Inter"/>
                <a:sym typeface="Inter"/>
              </a:defRPr>
            </a:lvl1pPr>
            <a:lvl2pPr lvl="1">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2pPr>
            <a:lvl3pPr lvl="2">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3pPr>
            <a:lvl4pPr lvl="3">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4pPr>
            <a:lvl5pPr lvl="4">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5pPr>
            <a:lvl6pPr lvl="5">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6pPr>
            <a:lvl7pPr lvl="6">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7pPr>
            <a:lvl8pPr lvl="7">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8pPr>
            <a:lvl9pPr lvl="8">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9pPr>
          </a:lstStyle>
          <a:p>
            <a:endParaRPr/>
          </a:p>
        </p:txBody>
      </p:sp>
      <p:sp>
        <p:nvSpPr>
          <p:cNvPr id="937" name="Google Shape;937;p70"/>
          <p:cNvSpPr txBox="1">
            <a:spLocks noGrp="1"/>
          </p:cNvSpPr>
          <p:nvPr>
            <p:ph type="title" idx="2"/>
          </p:nvPr>
        </p:nvSpPr>
        <p:spPr>
          <a:xfrm>
            <a:off x="609600" y="4627833"/>
            <a:ext cx="7358400" cy="1620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939" name="Google Shape;939;p70"/>
          <p:cNvSpPr/>
          <p:nvPr/>
        </p:nvSpPr>
        <p:spPr>
          <a:xfrm>
            <a:off x="0" y="6812413"/>
            <a:ext cx="12192000" cy="45600"/>
          </a:xfrm>
          <a:prstGeom prst="rect">
            <a:avLst/>
          </a:prstGeom>
          <a:gradFill>
            <a:gsLst>
              <a:gs pos="0">
                <a:srgbClr val="000AFF"/>
              </a:gs>
              <a:gs pos="22000">
                <a:srgbClr val="5F00FF"/>
              </a:gs>
              <a:gs pos="41000">
                <a:srgbClr val="8250DF"/>
              </a:gs>
              <a:gs pos="66000">
                <a:srgbClr val="BC8CFF"/>
              </a:gs>
              <a:gs pos="85000">
                <a:srgbClr val="F778BA"/>
              </a:gs>
              <a:gs pos="100000">
                <a:srgbClr val="F4E162"/>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2" name="Google Shape;934;p70">
            <a:extLst>
              <a:ext uri="{FF2B5EF4-FFF2-40B4-BE49-F238E27FC236}">
                <a16:creationId xmlns:a16="http://schemas.microsoft.com/office/drawing/2014/main" id="{CF6C90F4-4DAC-13E1-7124-B707C1B71D41}"/>
              </a:ext>
            </a:extLst>
          </p:cNvPr>
          <p:cNvSpPr/>
          <p:nvPr userDrawn="1"/>
        </p:nvSpPr>
        <p:spPr>
          <a:xfrm>
            <a:off x="613192" y="613561"/>
            <a:ext cx="377556" cy="369619"/>
          </a:xfrm>
          <a:custGeom>
            <a:avLst/>
            <a:gdLst/>
            <a:ahLst/>
            <a:cxnLst/>
            <a:rect l="l" t="t" r="r" b="b"/>
            <a:pathLst>
              <a:path w="30779" h="30132" extrusionOk="0">
                <a:moveTo>
                  <a:pt x="15370" y="1"/>
                </a:moveTo>
                <a:cubicBezTo>
                  <a:pt x="6887" y="1"/>
                  <a:pt x="1" y="6887"/>
                  <a:pt x="1" y="15370"/>
                </a:cubicBezTo>
                <a:cubicBezTo>
                  <a:pt x="1" y="22180"/>
                  <a:pt x="4414" y="27925"/>
                  <a:pt x="10501" y="29979"/>
                </a:cubicBezTo>
                <a:cubicBezTo>
                  <a:pt x="11300" y="30093"/>
                  <a:pt x="11566" y="29637"/>
                  <a:pt x="11566" y="29218"/>
                </a:cubicBezTo>
                <a:cubicBezTo>
                  <a:pt x="11566" y="28876"/>
                  <a:pt x="11566" y="27658"/>
                  <a:pt x="11566" y="26365"/>
                </a:cubicBezTo>
                <a:cubicBezTo>
                  <a:pt x="7685" y="27088"/>
                  <a:pt x="6696" y="25414"/>
                  <a:pt x="6392" y="24577"/>
                </a:cubicBezTo>
                <a:cubicBezTo>
                  <a:pt x="6202" y="24120"/>
                  <a:pt x="5441" y="22751"/>
                  <a:pt x="4794" y="22408"/>
                </a:cubicBezTo>
                <a:cubicBezTo>
                  <a:pt x="4261" y="22104"/>
                  <a:pt x="3501" y="21381"/>
                  <a:pt x="4794" y="21381"/>
                </a:cubicBezTo>
                <a:cubicBezTo>
                  <a:pt x="6011" y="21343"/>
                  <a:pt x="6848" y="22484"/>
                  <a:pt x="7153" y="22941"/>
                </a:cubicBezTo>
                <a:cubicBezTo>
                  <a:pt x="8522" y="25262"/>
                  <a:pt x="10729" y="24615"/>
                  <a:pt x="11642" y="24234"/>
                </a:cubicBezTo>
                <a:cubicBezTo>
                  <a:pt x="11756" y="23207"/>
                  <a:pt x="12175" y="22561"/>
                  <a:pt x="12593" y="22142"/>
                </a:cubicBezTo>
                <a:cubicBezTo>
                  <a:pt x="9207" y="21762"/>
                  <a:pt x="5631" y="20430"/>
                  <a:pt x="5631" y="14571"/>
                </a:cubicBezTo>
                <a:cubicBezTo>
                  <a:pt x="5631" y="12898"/>
                  <a:pt x="6202" y="11490"/>
                  <a:pt x="7191" y="10425"/>
                </a:cubicBezTo>
                <a:cubicBezTo>
                  <a:pt x="7039" y="10044"/>
                  <a:pt x="6506" y="8484"/>
                  <a:pt x="7343" y="6354"/>
                </a:cubicBezTo>
                <a:cubicBezTo>
                  <a:pt x="7343" y="6354"/>
                  <a:pt x="8637" y="5936"/>
                  <a:pt x="11566" y="7914"/>
                </a:cubicBezTo>
                <a:cubicBezTo>
                  <a:pt x="12821" y="7571"/>
                  <a:pt x="14115" y="7419"/>
                  <a:pt x="15408" y="7419"/>
                </a:cubicBezTo>
                <a:cubicBezTo>
                  <a:pt x="16740" y="7419"/>
                  <a:pt x="18033" y="7571"/>
                  <a:pt x="19251" y="7914"/>
                </a:cubicBezTo>
                <a:cubicBezTo>
                  <a:pt x="22218" y="5936"/>
                  <a:pt x="23512" y="6354"/>
                  <a:pt x="23512" y="6354"/>
                </a:cubicBezTo>
                <a:cubicBezTo>
                  <a:pt x="24349" y="8484"/>
                  <a:pt x="23816" y="10044"/>
                  <a:pt x="23664" y="10425"/>
                </a:cubicBezTo>
                <a:cubicBezTo>
                  <a:pt x="24615" y="11490"/>
                  <a:pt x="25224" y="12859"/>
                  <a:pt x="25224" y="14571"/>
                </a:cubicBezTo>
                <a:cubicBezTo>
                  <a:pt x="25224" y="20468"/>
                  <a:pt x="21610" y="21762"/>
                  <a:pt x="18224" y="22142"/>
                </a:cubicBezTo>
                <a:cubicBezTo>
                  <a:pt x="18756" y="22637"/>
                  <a:pt x="19251" y="23550"/>
                  <a:pt x="19251" y="24995"/>
                </a:cubicBezTo>
                <a:cubicBezTo>
                  <a:pt x="19251" y="27050"/>
                  <a:pt x="19213" y="28724"/>
                  <a:pt x="19213" y="29218"/>
                </a:cubicBezTo>
                <a:cubicBezTo>
                  <a:pt x="19213" y="29637"/>
                  <a:pt x="19517" y="30131"/>
                  <a:pt x="20278" y="29979"/>
                </a:cubicBezTo>
                <a:cubicBezTo>
                  <a:pt x="26365" y="27925"/>
                  <a:pt x="30778" y="22142"/>
                  <a:pt x="30778" y="15370"/>
                </a:cubicBezTo>
                <a:cubicBezTo>
                  <a:pt x="30778" y="6887"/>
                  <a:pt x="23892" y="1"/>
                  <a:pt x="15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567944890"/>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2 Divider no logo">
  <p:cSld name="2.2 Divider no logo">
    <p:bg>
      <p:bgPr>
        <a:solidFill>
          <a:srgbClr val="000000"/>
        </a:solidFill>
        <a:effectLst/>
      </p:bgPr>
    </p:bg>
    <p:spTree>
      <p:nvGrpSpPr>
        <p:cNvPr id="1" name="Shape 940"/>
        <p:cNvGrpSpPr/>
        <p:nvPr/>
      </p:nvGrpSpPr>
      <p:grpSpPr>
        <a:xfrm>
          <a:off x="0" y="0"/>
          <a:ext cx="0" cy="0"/>
          <a:chOff x="0" y="0"/>
          <a:chExt cx="0" cy="0"/>
        </a:xfrm>
      </p:grpSpPr>
      <p:pic>
        <p:nvPicPr>
          <p:cNvPr id="941" name="Google Shape;941;p71"/>
          <p:cNvPicPr preferRelativeResize="0"/>
          <p:nvPr/>
        </p:nvPicPr>
        <p:blipFill>
          <a:blip r:embed="rId2">
            <a:alphaModFix/>
          </a:blip>
          <a:stretch>
            <a:fillRect/>
          </a:stretch>
        </p:blipFill>
        <p:spPr>
          <a:xfrm>
            <a:off x="2" y="0"/>
            <a:ext cx="12192011" cy="6858000"/>
          </a:xfrm>
          <a:prstGeom prst="rect">
            <a:avLst/>
          </a:prstGeom>
          <a:noFill/>
          <a:ln>
            <a:noFill/>
          </a:ln>
        </p:spPr>
      </p:pic>
      <p:sp>
        <p:nvSpPr>
          <p:cNvPr id="942" name="Google Shape;942;p71"/>
          <p:cNvSpPr txBox="1">
            <a:spLocks noGrp="1"/>
          </p:cNvSpPr>
          <p:nvPr>
            <p:ph type="title"/>
          </p:nvPr>
        </p:nvSpPr>
        <p:spPr>
          <a:xfrm>
            <a:off x="609600" y="3321067"/>
            <a:ext cx="5878400" cy="9316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rgbClr val="F4E162"/>
              </a:buClr>
              <a:buSzPts val="2000"/>
              <a:buFont typeface="Inter"/>
              <a:buNone/>
              <a:defRPr sz="2667">
                <a:solidFill>
                  <a:srgbClr val="F4E162"/>
                </a:solidFill>
                <a:latin typeface="Inter"/>
                <a:ea typeface="Inter"/>
                <a:cs typeface="Inter"/>
                <a:sym typeface="Inter"/>
              </a:defRPr>
            </a:lvl1pPr>
            <a:lvl2pPr lvl="1">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2pPr>
            <a:lvl3pPr lvl="2">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3pPr>
            <a:lvl4pPr lvl="3">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4pPr>
            <a:lvl5pPr lvl="4">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5pPr>
            <a:lvl6pPr lvl="5">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6pPr>
            <a:lvl7pPr lvl="6">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7pPr>
            <a:lvl8pPr lvl="7">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8pPr>
            <a:lvl9pPr lvl="8">
              <a:lnSpc>
                <a:spcPct val="100000"/>
              </a:lnSpc>
              <a:spcBef>
                <a:spcPts val="0"/>
              </a:spcBef>
              <a:spcAft>
                <a:spcPts val="0"/>
              </a:spcAft>
              <a:buClr>
                <a:schemeClr val="accent5"/>
              </a:buClr>
              <a:buSzPts val="2400"/>
              <a:buFont typeface="Inter"/>
              <a:buNone/>
              <a:defRPr sz="3200">
                <a:solidFill>
                  <a:schemeClr val="accent5"/>
                </a:solidFill>
                <a:latin typeface="Inter"/>
                <a:ea typeface="Inter"/>
                <a:cs typeface="Inter"/>
                <a:sym typeface="Inter"/>
              </a:defRPr>
            </a:lvl9pPr>
          </a:lstStyle>
          <a:p>
            <a:endParaRPr/>
          </a:p>
        </p:txBody>
      </p:sp>
      <p:sp>
        <p:nvSpPr>
          <p:cNvPr id="943" name="Google Shape;943;p71"/>
          <p:cNvSpPr txBox="1">
            <a:spLocks noGrp="1"/>
          </p:cNvSpPr>
          <p:nvPr>
            <p:ph type="title" idx="2"/>
          </p:nvPr>
        </p:nvSpPr>
        <p:spPr>
          <a:xfrm>
            <a:off x="609600" y="4627833"/>
            <a:ext cx="7358400" cy="16204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Inter SemiBold"/>
              <a:buNone/>
              <a:defRPr sz="64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944" name="Google Shape;944;p71"/>
          <p:cNvSpPr/>
          <p:nvPr/>
        </p:nvSpPr>
        <p:spPr>
          <a:xfrm>
            <a:off x="0" y="6812413"/>
            <a:ext cx="12192000" cy="45600"/>
          </a:xfrm>
          <a:prstGeom prst="rect">
            <a:avLst/>
          </a:prstGeom>
          <a:gradFill>
            <a:gsLst>
              <a:gs pos="0">
                <a:srgbClr val="000AFF"/>
              </a:gs>
              <a:gs pos="22000">
                <a:srgbClr val="5F00FF"/>
              </a:gs>
              <a:gs pos="41000">
                <a:srgbClr val="8250DF"/>
              </a:gs>
              <a:gs pos="66000">
                <a:srgbClr val="BC8CFF"/>
              </a:gs>
              <a:gs pos="85000">
                <a:srgbClr val="F778BA"/>
              </a:gs>
              <a:gs pos="100000">
                <a:srgbClr val="F4E162"/>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1545347769"/>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Slide - Right Light">
  <p:cSld name="Blank Slide - Right Light">
    <p:bg>
      <p:bgPr>
        <a:blipFill>
          <a:blip r:embed="rId2">
            <a:alphaModFix/>
          </a:blip>
          <a:stretch>
            <a:fillRect/>
          </a:stretch>
        </a:blipFill>
        <a:effectLst/>
      </p:bgPr>
    </p:bg>
    <p:spTree>
      <p:nvGrpSpPr>
        <p:cNvPr id="1" name="Shape 945"/>
        <p:cNvGrpSpPr/>
        <p:nvPr/>
      </p:nvGrpSpPr>
      <p:grpSpPr>
        <a:xfrm>
          <a:off x="0" y="0"/>
          <a:ext cx="0" cy="0"/>
          <a:chOff x="0" y="0"/>
          <a:chExt cx="0" cy="0"/>
        </a:xfrm>
      </p:grpSpPr>
      <p:sp>
        <p:nvSpPr>
          <p:cNvPr id="946" name="Google Shape;946;p72"/>
          <p:cNvSpPr/>
          <p:nvPr/>
        </p:nvSpPr>
        <p:spPr>
          <a:xfrm>
            <a:off x="8087600" y="0"/>
            <a:ext cx="4104400" cy="6807200"/>
          </a:xfrm>
          <a:prstGeom prst="rect">
            <a:avLst/>
          </a:prstGeom>
          <a:gradFill>
            <a:gsLst>
              <a:gs pos="0">
                <a:srgbClr val="57606A">
                  <a:alpha val="40000"/>
                </a:srgbClr>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endParaRPr sz="2353">
              <a:solidFill>
                <a:schemeClr val="lt2"/>
              </a:solidFill>
              <a:latin typeface="Inter"/>
              <a:ea typeface="Inter"/>
              <a:cs typeface="Inter"/>
              <a:sym typeface="Inter"/>
            </a:endParaRPr>
          </a:p>
        </p:txBody>
      </p:sp>
      <p:sp>
        <p:nvSpPr>
          <p:cNvPr id="947" name="Google Shape;947;p72"/>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948" name="Google Shape;948;p72"/>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949" name="Google Shape;949;p72"/>
          <p:cNvSpPr txBox="1">
            <a:spLocks noGrp="1"/>
          </p:cNvSpPr>
          <p:nvPr>
            <p:ph type="title"/>
          </p:nvPr>
        </p:nvSpPr>
        <p:spPr>
          <a:xfrm>
            <a:off x="406400" y="406400"/>
            <a:ext cx="10018400" cy="5828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111314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Slide ">
  <p:cSld name="Blank Slide ">
    <p:bg>
      <p:bgPr>
        <a:blipFill>
          <a:blip r:embed="rId2">
            <a:alphaModFix/>
          </a:blip>
          <a:stretch>
            <a:fillRect/>
          </a:stretch>
        </a:blipFill>
        <a:effectLst/>
      </p:bgPr>
    </p:bg>
    <p:spTree>
      <p:nvGrpSpPr>
        <p:cNvPr id="1" name="Shape 950"/>
        <p:cNvGrpSpPr/>
        <p:nvPr/>
      </p:nvGrpSpPr>
      <p:grpSpPr>
        <a:xfrm>
          <a:off x="0" y="0"/>
          <a:ext cx="0" cy="0"/>
          <a:chOff x="0" y="0"/>
          <a:chExt cx="0" cy="0"/>
        </a:xfrm>
      </p:grpSpPr>
      <p:sp>
        <p:nvSpPr>
          <p:cNvPr id="951" name="Google Shape;951;p73"/>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952" name="Google Shape;952;p73"/>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953" name="Google Shape;953;p73"/>
          <p:cNvSpPr txBox="1">
            <a:spLocks noGrp="1"/>
          </p:cNvSpPr>
          <p:nvPr>
            <p:ph type="title"/>
          </p:nvPr>
        </p:nvSpPr>
        <p:spPr>
          <a:xfrm>
            <a:off x="406400" y="406400"/>
            <a:ext cx="10018400" cy="5828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23209173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meline">
  <p:cSld name="Timeline">
    <p:bg>
      <p:bgPr>
        <a:blipFill>
          <a:blip r:embed="rId2">
            <a:alphaModFix/>
          </a:blip>
          <a:stretch>
            <a:fillRect/>
          </a:stretch>
        </a:blipFill>
        <a:effectLst/>
      </p:bgPr>
    </p:bg>
    <p:spTree>
      <p:nvGrpSpPr>
        <p:cNvPr id="1" name="Shape 1029"/>
        <p:cNvGrpSpPr/>
        <p:nvPr/>
      </p:nvGrpSpPr>
      <p:grpSpPr>
        <a:xfrm>
          <a:off x="0" y="0"/>
          <a:ext cx="0" cy="0"/>
          <a:chOff x="0" y="0"/>
          <a:chExt cx="0" cy="0"/>
        </a:xfrm>
      </p:grpSpPr>
      <p:sp>
        <p:nvSpPr>
          <p:cNvPr id="1030" name="Google Shape;1030;p75"/>
          <p:cNvSpPr txBox="1">
            <a:spLocks noGrp="1"/>
          </p:cNvSpPr>
          <p:nvPr>
            <p:ph type="title"/>
          </p:nvPr>
        </p:nvSpPr>
        <p:spPr>
          <a:xfrm>
            <a:off x="406400" y="406400"/>
            <a:ext cx="10018400" cy="5828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1" name="Google Shape;1031;p75"/>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32" name="Google Shape;1032;p75"/>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33" name="Google Shape;1033;p75"/>
          <p:cNvSpPr/>
          <p:nvPr/>
        </p:nvSpPr>
        <p:spPr>
          <a:xfrm>
            <a:off x="406400" y="3298005"/>
            <a:ext cx="11785600" cy="24400"/>
          </a:xfrm>
          <a:prstGeom prst="roundRect">
            <a:avLst>
              <a:gd name="adj" fmla="val 0"/>
            </a:avLst>
          </a:prstGeom>
          <a:gradFill>
            <a:gsLst>
              <a:gs pos="0">
                <a:schemeClr val="accent1"/>
              </a:gs>
              <a:gs pos="25000">
                <a:schemeClr val="accent2"/>
              </a:gs>
              <a:gs pos="50000">
                <a:schemeClr val="accent3"/>
              </a:gs>
              <a:gs pos="75000">
                <a:schemeClr val="accent4"/>
              </a:gs>
              <a:gs pos="100000">
                <a:schemeClr val="accent6"/>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034" name="Google Shape;1034;p75"/>
          <p:cNvSpPr txBox="1">
            <a:spLocks noGrp="1"/>
          </p:cNvSpPr>
          <p:nvPr>
            <p:ph type="title" idx="2"/>
          </p:nvPr>
        </p:nvSpPr>
        <p:spPr>
          <a:xfrm>
            <a:off x="406400" y="2833900"/>
            <a:ext cx="2629600" cy="287200"/>
          </a:xfrm>
          <a:prstGeom prst="rect">
            <a:avLst/>
          </a:prstGeom>
          <a:noFill/>
          <a:ln>
            <a:noFill/>
          </a:ln>
        </p:spPr>
        <p:txBody>
          <a:bodyPr spcFirstLastPara="1" wrap="square" lIns="0" tIns="0" rIns="0" bIns="0" anchor="b" anchorCtr="0">
            <a:spAutoFit/>
          </a:bodyPr>
          <a:lstStyle>
            <a:lvl1pPr marL="0" marR="0" lvl="0" indent="0" algn="l">
              <a:lnSpc>
                <a:spcPct val="100000"/>
              </a:lnSpc>
              <a:spcBef>
                <a:spcPts val="0"/>
              </a:spcBef>
              <a:spcAft>
                <a:spcPts val="0"/>
              </a:spcAft>
              <a:buNone/>
              <a:defRPr>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5" name="Google Shape;1035;p75"/>
          <p:cNvSpPr txBox="1">
            <a:spLocks noGrp="1"/>
          </p:cNvSpPr>
          <p:nvPr>
            <p:ph type="title" idx="3"/>
          </p:nvPr>
        </p:nvSpPr>
        <p:spPr>
          <a:xfrm>
            <a:off x="4812800" y="2833900"/>
            <a:ext cx="2629600" cy="287200"/>
          </a:xfrm>
          <a:prstGeom prst="rect">
            <a:avLst/>
          </a:prstGeom>
          <a:noFill/>
          <a:ln>
            <a:noFill/>
          </a:ln>
        </p:spPr>
        <p:txBody>
          <a:bodyPr spcFirstLastPara="1" wrap="square" lIns="0" tIns="0" rIns="0" bIns="0" anchor="b" anchorCtr="0">
            <a:spAutoFit/>
          </a:bodyPr>
          <a:lstStyle>
            <a:lvl1pPr marL="0" marR="0" lvl="0" indent="0" algn="l">
              <a:lnSpc>
                <a:spcPct val="100000"/>
              </a:lnSpc>
              <a:spcBef>
                <a:spcPts val="0"/>
              </a:spcBef>
              <a:spcAft>
                <a:spcPts val="0"/>
              </a:spcAft>
              <a:buNone/>
              <a:defRPr>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6" name="Google Shape;1036;p75"/>
          <p:cNvSpPr txBox="1">
            <a:spLocks noGrp="1"/>
          </p:cNvSpPr>
          <p:nvPr>
            <p:ph type="title" idx="4"/>
          </p:nvPr>
        </p:nvSpPr>
        <p:spPr>
          <a:xfrm>
            <a:off x="8489200" y="2833900"/>
            <a:ext cx="2629600" cy="287200"/>
          </a:xfrm>
          <a:prstGeom prst="rect">
            <a:avLst/>
          </a:prstGeom>
          <a:noFill/>
          <a:ln>
            <a:noFill/>
          </a:ln>
        </p:spPr>
        <p:txBody>
          <a:bodyPr spcFirstLastPara="1" wrap="square" lIns="0" tIns="0" rIns="0" bIns="0" anchor="b" anchorCtr="0">
            <a:spAutoFit/>
          </a:bodyPr>
          <a:lstStyle>
            <a:lvl1pPr marL="0" marR="0" lvl="0" indent="0" algn="l">
              <a:lnSpc>
                <a:spcPct val="100000"/>
              </a:lnSpc>
              <a:spcBef>
                <a:spcPts val="0"/>
              </a:spcBef>
              <a:spcAft>
                <a:spcPts val="0"/>
              </a:spcAft>
              <a:buNone/>
              <a:defRPr>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7" name="Google Shape;1037;p75"/>
          <p:cNvSpPr txBox="1">
            <a:spLocks noGrp="1"/>
          </p:cNvSpPr>
          <p:nvPr>
            <p:ph type="title" idx="5"/>
          </p:nvPr>
        </p:nvSpPr>
        <p:spPr>
          <a:xfrm>
            <a:off x="406400" y="3583400"/>
            <a:ext cx="2629600" cy="287200"/>
          </a:xfrm>
          <a:prstGeom prst="rect">
            <a:avLst/>
          </a:prstGeom>
          <a:noFill/>
          <a:ln>
            <a:noFill/>
          </a:ln>
        </p:spPr>
        <p:txBody>
          <a:bodyPr spcFirstLastPara="1" wrap="square" lIns="0" tIns="0" rIns="0" bIns="0" anchor="t" anchorCtr="0">
            <a:noAutofit/>
          </a:bodyPr>
          <a:lstStyle>
            <a:lvl1pPr marL="0" marR="0" lvl="0" indent="0" algn="l">
              <a:lnSpc>
                <a:spcPct val="115000"/>
              </a:lnSpc>
              <a:spcBef>
                <a:spcPts val="0"/>
              </a:spcBef>
              <a:spcAft>
                <a:spcPts val="0"/>
              </a:spcAft>
              <a:buNone/>
              <a:defRPr sz="1467">
                <a:solidFill>
                  <a:schemeClr val="lt2"/>
                </a:solidFill>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8" name="Google Shape;1038;p75"/>
          <p:cNvSpPr txBox="1">
            <a:spLocks noGrp="1"/>
          </p:cNvSpPr>
          <p:nvPr>
            <p:ph type="title" idx="6"/>
          </p:nvPr>
        </p:nvSpPr>
        <p:spPr>
          <a:xfrm>
            <a:off x="4812800" y="3583400"/>
            <a:ext cx="2629600" cy="287200"/>
          </a:xfrm>
          <a:prstGeom prst="rect">
            <a:avLst/>
          </a:prstGeom>
          <a:noFill/>
          <a:ln>
            <a:noFill/>
          </a:ln>
        </p:spPr>
        <p:txBody>
          <a:bodyPr spcFirstLastPara="1" wrap="square" lIns="0" tIns="0" rIns="0" bIns="0" anchor="t" anchorCtr="0">
            <a:noAutofit/>
          </a:bodyPr>
          <a:lstStyle>
            <a:lvl1pPr marL="0" marR="0" lvl="0" indent="0" algn="l">
              <a:lnSpc>
                <a:spcPct val="115000"/>
              </a:lnSpc>
              <a:spcBef>
                <a:spcPts val="0"/>
              </a:spcBef>
              <a:spcAft>
                <a:spcPts val="0"/>
              </a:spcAft>
              <a:buNone/>
              <a:defRPr sz="1467">
                <a:solidFill>
                  <a:schemeClr val="lt2"/>
                </a:solidFill>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39" name="Google Shape;1039;p75"/>
          <p:cNvSpPr txBox="1">
            <a:spLocks noGrp="1"/>
          </p:cNvSpPr>
          <p:nvPr>
            <p:ph type="title" idx="7"/>
          </p:nvPr>
        </p:nvSpPr>
        <p:spPr>
          <a:xfrm>
            <a:off x="8489200" y="3583400"/>
            <a:ext cx="2629600" cy="287200"/>
          </a:xfrm>
          <a:prstGeom prst="rect">
            <a:avLst/>
          </a:prstGeom>
          <a:noFill/>
          <a:ln>
            <a:noFill/>
          </a:ln>
        </p:spPr>
        <p:txBody>
          <a:bodyPr spcFirstLastPara="1" wrap="square" lIns="0" tIns="0" rIns="0" bIns="0" anchor="t" anchorCtr="0">
            <a:noAutofit/>
          </a:bodyPr>
          <a:lstStyle>
            <a:lvl1pPr marL="0" marR="0" lvl="0" indent="0" algn="l">
              <a:lnSpc>
                <a:spcPct val="115000"/>
              </a:lnSpc>
              <a:spcBef>
                <a:spcPts val="0"/>
              </a:spcBef>
              <a:spcAft>
                <a:spcPts val="0"/>
              </a:spcAft>
              <a:buNone/>
              <a:defRPr sz="1467">
                <a:solidFill>
                  <a:schemeClr val="lt2"/>
                </a:solidFill>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41774066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1 Blank Slide | 3 column">
  <p:cSld name="2.1 Blank Slide | 3 column">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76"/>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42" name="Google Shape;1042;p76"/>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43" name="Google Shape;1043;p76"/>
          <p:cNvSpPr/>
          <p:nvPr/>
        </p:nvSpPr>
        <p:spPr>
          <a:xfrm rot="10800000" flipH="1">
            <a:off x="0" y="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044" name="Google Shape;1044;p76"/>
          <p:cNvSpPr/>
          <p:nvPr/>
        </p:nvSpPr>
        <p:spPr>
          <a:xfrm rot="-5400000" flipH="1">
            <a:off x="-3406200" y="3406200"/>
            <a:ext cx="6858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304792" algn="l" rtl="0">
              <a:lnSpc>
                <a:spcPct val="80000"/>
              </a:lnSpc>
              <a:spcBef>
                <a:spcPts val="0"/>
              </a:spcBef>
              <a:spcAft>
                <a:spcPts val="0"/>
              </a:spcAft>
              <a:buClr>
                <a:schemeClr val="dk1"/>
              </a:buClr>
              <a:buSzPts val="3600"/>
              <a:buFont typeface="Inter SemiBold"/>
              <a:buNone/>
            </a:pPr>
            <a:endParaRPr sz="4800">
              <a:solidFill>
                <a:schemeClr val="dk1"/>
              </a:solidFill>
              <a:latin typeface="Inter SemiBold"/>
              <a:ea typeface="Inter SemiBold"/>
              <a:cs typeface="Inter SemiBold"/>
              <a:sym typeface="Inter SemiBold"/>
            </a:endParaRPr>
          </a:p>
        </p:txBody>
      </p:sp>
      <p:sp>
        <p:nvSpPr>
          <p:cNvPr id="1045" name="Google Shape;1045;p76"/>
          <p:cNvSpPr/>
          <p:nvPr/>
        </p:nvSpPr>
        <p:spPr>
          <a:xfrm rot="-5400000">
            <a:off x="8746733" y="3406200"/>
            <a:ext cx="6858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046" name="Google Shape;1046;p76"/>
          <p:cNvSpPr txBox="1">
            <a:spLocks noGrp="1"/>
          </p:cNvSpPr>
          <p:nvPr>
            <p:ph type="title"/>
          </p:nvPr>
        </p:nvSpPr>
        <p:spPr>
          <a:xfrm>
            <a:off x="406400" y="1016000"/>
            <a:ext cx="6330800" cy="590931"/>
          </a:xfrm>
          <a:prstGeom prst="rect">
            <a:avLst/>
          </a:prstGeom>
          <a:noFill/>
          <a:ln>
            <a:noFill/>
          </a:ln>
        </p:spPr>
        <p:txBody>
          <a:bodyPr spcFirstLastPara="1" wrap="square" lIns="0" tIns="0" rIns="0" bIns="0" anchor="t" anchorCtr="0">
            <a:sp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47" name="Google Shape;1047;p76"/>
          <p:cNvSpPr txBox="1">
            <a:spLocks noGrp="1"/>
          </p:cNvSpPr>
          <p:nvPr>
            <p:ph type="title" idx="2"/>
          </p:nvPr>
        </p:nvSpPr>
        <p:spPr>
          <a:xfrm>
            <a:off x="406400" y="2386733"/>
            <a:ext cx="6330800" cy="369332"/>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sz="2400">
                <a:solidFill>
                  <a:schemeClr val="accent4"/>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48" name="Google Shape;1048;p76"/>
          <p:cNvSpPr txBox="1">
            <a:spLocks noGrp="1"/>
          </p:cNvSpPr>
          <p:nvPr>
            <p:ph type="title" idx="3"/>
          </p:nvPr>
        </p:nvSpPr>
        <p:spPr>
          <a:xfrm>
            <a:off x="406400" y="4368733"/>
            <a:ext cx="3822400" cy="328231"/>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49" name="Google Shape;1049;p76"/>
          <p:cNvSpPr txBox="1">
            <a:spLocks noGrp="1"/>
          </p:cNvSpPr>
          <p:nvPr>
            <p:ph type="title" idx="4"/>
          </p:nvPr>
        </p:nvSpPr>
        <p:spPr>
          <a:xfrm>
            <a:off x="406400" y="4798733"/>
            <a:ext cx="3397600" cy="287323"/>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0" name="Google Shape;1050;p76"/>
          <p:cNvSpPr txBox="1">
            <a:spLocks noGrp="1"/>
          </p:cNvSpPr>
          <p:nvPr>
            <p:ph type="title" idx="5"/>
          </p:nvPr>
        </p:nvSpPr>
        <p:spPr>
          <a:xfrm>
            <a:off x="4298867" y="4368733"/>
            <a:ext cx="3822400" cy="328231"/>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1" name="Google Shape;1051;p76"/>
          <p:cNvSpPr txBox="1">
            <a:spLocks noGrp="1"/>
          </p:cNvSpPr>
          <p:nvPr>
            <p:ph type="title" idx="6"/>
          </p:nvPr>
        </p:nvSpPr>
        <p:spPr>
          <a:xfrm>
            <a:off x="4298867" y="4798733"/>
            <a:ext cx="3397600" cy="287323"/>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2" name="Google Shape;1052;p76"/>
          <p:cNvSpPr txBox="1">
            <a:spLocks noGrp="1"/>
          </p:cNvSpPr>
          <p:nvPr>
            <p:ph type="title" idx="7"/>
          </p:nvPr>
        </p:nvSpPr>
        <p:spPr>
          <a:xfrm>
            <a:off x="8191333" y="4368733"/>
            <a:ext cx="4084400" cy="328231"/>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3" name="Google Shape;1053;p76"/>
          <p:cNvSpPr txBox="1">
            <a:spLocks noGrp="1"/>
          </p:cNvSpPr>
          <p:nvPr>
            <p:ph type="title" idx="8"/>
          </p:nvPr>
        </p:nvSpPr>
        <p:spPr>
          <a:xfrm>
            <a:off x="8191333" y="4798733"/>
            <a:ext cx="3397600" cy="287323"/>
          </a:xfrm>
          <a:prstGeom prst="rect">
            <a:avLst/>
          </a:prstGeom>
          <a:noFill/>
          <a:ln>
            <a:noFill/>
          </a:ln>
        </p:spPr>
        <p:txBody>
          <a:bodyPr spcFirstLastPara="1" wrap="square" lIns="0" tIns="0" rIns="0" bIns="0" anchor="t" anchorCtr="0">
            <a:spAutoFit/>
          </a:bodyPr>
          <a:lstStyle>
            <a:lvl1pPr marL="0" marR="0" lvl="0" indent="0" algn="l">
              <a:lnSpc>
                <a:spcPct val="100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3220852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6759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Slide | 2 points">
  <p:cSld name="Blank Slide | 2 points">
    <p:bg>
      <p:bgPr>
        <a:blipFill>
          <a:blip r:embed="rId2">
            <a:alphaModFix/>
          </a:blip>
          <a:stretch>
            <a:fillRect/>
          </a:stretch>
        </a:blipFill>
        <a:effectLst/>
      </p:bgPr>
    </p:bg>
    <p:spTree>
      <p:nvGrpSpPr>
        <p:cNvPr id="1" name="Shape 1054"/>
        <p:cNvGrpSpPr/>
        <p:nvPr/>
      </p:nvGrpSpPr>
      <p:grpSpPr>
        <a:xfrm>
          <a:off x="0" y="0"/>
          <a:ext cx="0" cy="0"/>
          <a:chOff x="0" y="0"/>
          <a:chExt cx="0" cy="0"/>
        </a:xfrm>
      </p:grpSpPr>
      <p:sp>
        <p:nvSpPr>
          <p:cNvPr id="1055" name="Google Shape;1055;p77"/>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56" name="Google Shape;1056;p77"/>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57" name="Google Shape;1057;p77"/>
          <p:cNvSpPr txBox="1">
            <a:spLocks noGrp="1"/>
          </p:cNvSpPr>
          <p:nvPr>
            <p:ph type="title"/>
          </p:nvPr>
        </p:nvSpPr>
        <p:spPr>
          <a:xfrm>
            <a:off x="406400" y="2664900"/>
            <a:ext cx="42004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8" name="Google Shape;1058;p77"/>
          <p:cNvSpPr txBox="1">
            <a:spLocks noGrp="1"/>
          </p:cNvSpPr>
          <p:nvPr>
            <p:ph type="title" idx="2"/>
          </p:nvPr>
        </p:nvSpPr>
        <p:spPr>
          <a:xfrm>
            <a:off x="6208833" y="1727200"/>
            <a:ext cx="5045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59" name="Google Shape;1059;p77"/>
          <p:cNvSpPr txBox="1">
            <a:spLocks noGrp="1"/>
          </p:cNvSpPr>
          <p:nvPr>
            <p:ph type="title" idx="3"/>
          </p:nvPr>
        </p:nvSpPr>
        <p:spPr>
          <a:xfrm>
            <a:off x="6208833" y="2157200"/>
            <a:ext cx="4688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0" name="Google Shape;1060;p77"/>
          <p:cNvSpPr txBox="1">
            <a:spLocks noGrp="1"/>
          </p:cNvSpPr>
          <p:nvPr>
            <p:ph type="title" idx="4"/>
          </p:nvPr>
        </p:nvSpPr>
        <p:spPr>
          <a:xfrm>
            <a:off x="6208833" y="3816400"/>
            <a:ext cx="5045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1" name="Google Shape;1061;p77"/>
          <p:cNvSpPr txBox="1">
            <a:spLocks noGrp="1"/>
          </p:cNvSpPr>
          <p:nvPr>
            <p:ph type="title" idx="5"/>
          </p:nvPr>
        </p:nvSpPr>
        <p:spPr>
          <a:xfrm>
            <a:off x="6208833" y="4246400"/>
            <a:ext cx="4688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12757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Slide | 3 points">
  <p:cSld name="Blank Slide | 3 points">
    <p:bg>
      <p:bgPr>
        <a:blipFill>
          <a:blip r:embed="rId2">
            <a:alphaModFix/>
          </a:blip>
          <a:stretch>
            <a:fillRect/>
          </a:stretch>
        </a:blipFill>
        <a:effectLst/>
      </p:bgPr>
    </p:bg>
    <p:spTree>
      <p:nvGrpSpPr>
        <p:cNvPr id="1" name="Shape 1062"/>
        <p:cNvGrpSpPr/>
        <p:nvPr/>
      </p:nvGrpSpPr>
      <p:grpSpPr>
        <a:xfrm>
          <a:off x="0" y="0"/>
          <a:ext cx="0" cy="0"/>
          <a:chOff x="0" y="0"/>
          <a:chExt cx="0" cy="0"/>
        </a:xfrm>
      </p:grpSpPr>
      <p:sp>
        <p:nvSpPr>
          <p:cNvPr id="1063" name="Google Shape;1063;p78"/>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64" name="Google Shape;1064;p78"/>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65" name="Google Shape;1065;p78"/>
          <p:cNvSpPr txBox="1">
            <a:spLocks noGrp="1"/>
          </p:cNvSpPr>
          <p:nvPr>
            <p:ph type="title"/>
          </p:nvPr>
        </p:nvSpPr>
        <p:spPr>
          <a:xfrm>
            <a:off x="406400" y="2664900"/>
            <a:ext cx="34468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6" name="Google Shape;1066;p78"/>
          <p:cNvSpPr txBox="1">
            <a:spLocks noGrp="1"/>
          </p:cNvSpPr>
          <p:nvPr>
            <p:ph type="title" idx="2"/>
          </p:nvPr>
        </p:nvSpPr>
        <p:spPr>
          <a:xfrm>
            <a:off x="5361200" y="914400"/>
            <a:ext cx="64244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7" name="Google Shape;1067;p78"/>
          <p:cNvSpPr txBox="1">
            <a:spLocks noGrp="1"/>
          </p:cNvSpPr>
          <p:nvPr>
            <p:ph type="title" idx="3"/>
          </p:nvPr>
        </p:nvSpPr>
        <p:spPr>
          <a:xfrm>
            <a:off x="5361200" y="1344400"/>
            <a:ext cx="62920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8" name="Google Shape;1068;p78"/>
          <p:cNvSpPr txBox="1">
            <a:spLocks noGrp="1"/>
          </p:cNvSpPr>
          <p:nvPr>
            <p:ph type="title" idx="4"/>
          </p:nvPr>
        </p:nvSpPr>
        <p:spPr>
          <a:xfrm>
            <a:off x="5361200" y="2766500"/>
            <a:ext cx="64244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69" name="Google Shape;1069;p78"/>
          <p:cNvSpPr txBox="1">
            <a:spLocks noGrp="1"/>
          </p:cNvSpPr>
          <p:nvPr>
            <p:ph type="title" idx="5"/>
          </p:nvPr>
        </p:nvSpPr>
        <p:spPr>
          <a:xfrm>
            <a:off x="5361200" y="3196500"/>
            <a:ext cx="62920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0" name="Google Shape;1070;p78"/>
          <p:cNvSpPr txBox="1">
            <a:spLocks noGrp="1"/>
          </p:cNvSpPr>
          <p:nvPr>
            <p:ph type="title" idx="6"/>
          </p:nvPr>
        </p:nvSpPr>
        <p:spPr>
          <a:xfrm>
            <a:off x="5361200" y="4618600"/>
            <a:ext cx="64244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1" name="Google Shape;1071;p78"/>
          <p:cNvSpPr txBox="1">
            <a:spLocks noGrp="1"/>
          </p:cNvSpPr>
          <p:nvPr>
            <p:ph type="title" idx="7"/>
          </p:nvPr>
        </p:nvSpPr>
        <p:spPr>
          <a:xfrm>
            <a:off x="5361200" y="5048600"/>
            <a:ext cx="62920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41070179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 4 points">
  <p:cSld name="Blank - 4 points">
    <p:bg>
      <p:bgPr>
        <a:blipFill>
          <a:blip r:embed="rId2">
            <a:alphaModFix/>
          </a:blip>
          <a:stretch>
            <a:fillRect/>
          </a:stretch>
        </a:blipFill>
        <a:effectLst/>
      </p:bgPr>
    </p:bg>
    <p:spTree>
      <p:nvGrpSpPr>
        <p:cNvPr id="1" name="Shape 1072"/>
        <p:cNvGrpSpPr/>
        <p:nvPr/>
      </p:nvGrpSpPr>
      <p:grpSpPr>
        <a:xfrm>
          <a:off x="0" y="0"/>
          <a:ext cx="0" cy="0"/>
          <a:chOff x="0" y="0"/>
          <a:chExt cx="0" cy="0"/>
        </a:xfrm>
      </p:grpSpPr>
      <p:sp>
        <p:nvSpPr>
          <p:cNvPr id="1073" name="Google Shape;1073;p79"/>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74" name="Google Shape;1074;p79"/>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75" name="Google Shape;1075;p79"/>
          <p:cNvSpPr txBox="1">
            <a:spLocks noGrp="1"/>
          </p:cNvSpPr>
          <p:nvPr>
            <p:ph type="title"/>
          </p:nvPr>
        </p:nvSpPr>
        <p:spPr>
          <a:xfrm>
            <a:off x="406400" y="2664900"/>
            <a:ext cx="34468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6" name="Google Shape;1076;p79"/>
          <p:cNvSpPr txBox="1">
            <a:spLocks noGrp="1"/>
          </p:cNvSpPr>
          <p:nvPr>
            <p:ph type="title" idx="2"/>
          </p:nvPr>
        </p:nvSpPr>
        <p:spPr>
          <a:xfrm>
            <a:off x="4618867" y="1320800"/>
            <a:ext cx="2983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7" name="Google Shape;1077;p79"/>
          <p:cNvSpPr txBox="1">
            <a:spLocks noGrp="1"/>
          </p:cNvSpPr>
          <p:nvPr>
            <p:ph type="title" idx="3"/>
          </p:nvPr>
        </p:nvSpPr>
        <p:spPr>
          <a:xfrm>
            <a:off x="4618867" y="2136567"/>
            <a:ext cx="2772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8" name="Google Shape;1078;p79"/>
          <p:cNvSpPr txBox="1">
            <a:spLocks noGrp="1"/>
          </p:cNvSpPr>
          <p:nvPr>
            <p:ph type="title" idx="4"/>
          </p:nvPr>
        </p:nvSpPr>
        <p:spPr>
          <a:xfrm>
            <a:off x="4618867" y="3816400"/>
            <a:ext cx="2983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79" name="Google Shape;1079;p79"/>
          <p:cNvSpPr txBox="1">
            <a:spLocks noGrp="1"/>
          </p:cNvSpPr>
          <p:nvPr>
            <p:ph type="title" idx="5"/>
          </p:nvPr>
        </p:nvSpPr>
        <p:spPr>
          <a:xfrm>
            <a:off x="4618867" y="4632167"/>
            <a:ext cx="2772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80" name="Google Shape;1080;p79"/>
          <p:cNvSpPr txBox="1">
            <a:spLocks noGrp="1"/>
          </p:cNvSpPr>
          <p:nvPr>
            <p:ph type="title" idx="6"/>
          </p:nvPr>
        </p:nvSpPr>
        <p:spPr>
          <a:xfrm>
            <a:off x="8270867" y="1320800"/>
            <a:ext cx="2983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81" name="Google Shape;1081;p79"/>
          <p:cNvSpPr txBox="1">
            <a:spLocks noGrp="1"/>
          </p:cNvSpPr>
          <p:nvPr>
            <p:ph type="title" idx="7"/>
          </p:nvPr>
        </p:nvSpPr>
        <p:spPr>
          <a:xfrm>
            <a:off x="8270867" y="2136567"/>
            <a:ext cx="2772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82" name="Google Shape;1082;p79"/>
          <p:cNvSpPr txBox="1">
            <a:spLocks noGrp="1"/>
          </p:cNvSpPr>
          <p:nvPr>
            <p:ph type="title" idx="8"/>
          </p:nvPr>
        </p:nvSpPr>
        <p:spPr>
          <a:xfrm>
            <a:off x="8270867" y="3816400"/>
            <a:ext cx="2983600" cy="377476"/>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sz="2133">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
        <p:nvSpPr>
          <p:cNvPr id="1083" name="Google Shape;1083;p79"/>
          <p:cNvSpPr txBox="1">
            <a:spLocks noGrp="1"/>
          </p:cNvSpPr>
          <p:nvPr>
            <p:ph type="title" idx="9"/>
          </p:nvPr>
        </p:nvSpPr>
        <p:spPr>
          <a:xfrm>
            <a:off x="8270867" y="4632167"/>
            <a:ext cx="2772400" cy="330411"/>
          </a:xfrm>
          <a:prstGeom prst="rect">
            <a:avLst/>
          </a:prstGeom>
          <a:noFill/>
          <a:ln>
            <a:noFill/>
          </a:ln>
        </p:spPr>
        <p:txBody>
          <a:bodyPr spcFirstLastPara="1" wrap="square" lIns="0" tIns="0" rIns="0" bIns="0" anchor="t" anchorCtr="0">
            <a:sp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32970827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1 Agenda Dark">
  <p:cSld name="3.1 Agenda Dark">
    <p:bg>
      <p:bgPr>
        <a:blipFill>
          <a:blip r:embed="rId2">
            <a:alphaModFix/>
          </a:blip>
          <a:stretch>
            <a:fillRect/>
          </a:stretch>
        </a:blipFill>
        <a:effectLst/>
      </p:bgPr>
    </p:bg>
    <p:spTree>
      <p:nvGrpSpPr>
        <p:cNvPr id="1" name="Shape 1084"/>
        <p:cNvGrpSpPr/>
        <p:nvPr/>
      </p:nvGrpSpPr>
      <p:grpSpPr>
        <a:xfrm>
          <a:off x="0" y="0"/>
          <a:ext cx="0" cy="0"/>
          <a:chOff x="0" y="0"/>
          <a:chExt cx="0" cy="0"/>
        </a:xfrm>
      </p:grpSpPr>
      <p:sp>
        <p:nvSpPr>
          <p:cNvPr id="1085" name="Google Shape;1085;p80"/>
          <p:cNvSpPr txBox="1">
            <a:spLocks noGrp="1"/>
          </p:cNvSpPr>
          <p:nvPr>
            <p:ph type="subTitle" idx="1"/>
          </p:nvPr>
        </p:nvSpPr>
        <p:spPr>
          <a:xfrm>
            <a:off x="5473700" y="914400"/>
            <a:ext cx="6350000" cy="4700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086" name="Google Shape;1086;p80"/>
          <p:cNvSpPr txBox="1">
            <a:spLocks noGrp="1"/>
          </p:cNvSpPr>
          <p:nvPr>
            <p:ph type="subTitle" idx="2"/>
          </p:nvPr>
        </p:nvSpPr>
        <p:spPr>
          <a:xfrm>
            <a:off x="5473700" y="1955100"/>
            <a:ext cx="6350000" cy="4700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087" name="Google Shape;1087;p80"/>
          <p:cNvSpPr txBox="1">
            <a:spLocks noGrp="1"/>
          </p:cNvSpPr>
          <p:nvPr>
            <p:ph type="subTitle" idx="3"/>
          </p:nvPr>
        </p:nvSpPr>
        <p:spPr>
          <a:xfrm>
            <a:off x="5473700" y="2995800"/>
            <a:ext cx="6350000" cy="4700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088" name="Google Shape;1088;p80"/>
          <p:cNvSpPr txBox="1">
            <a:spLocks noGrp="1"/>
          </p:cNvSpPr>
          <p:nvPr>
            <p:ph type="subTitle" idx="4"/>
          </p:nvPr>
        </p:nvSpPr>
        <p:spPr>
          <a:xfrm>
            <a:off x="5473700" y="4036500"/>
            <a:ext cx="6350000" cy="4700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089" name="Google Shape;1089;p80"/>
          <p:cNvSpPr/>
          <p:nvPr/>
        </p:nvSpPr>
        <p:spPr>
          <a:xfrm rot="-5400000">
            <a:off x="1939600" y="3207997"/>
            <a:ext cx="46328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090" name="Google Shape;1090;p80"/>
          <p:cNvSpPr txBox="1">
            <a:spLocks noGrp="1"/>
          </p:cNvSpPr>
          <p:nvPr>
            <p:ph type="subTitle" idx="5"/>
          </p:nvPr>
        </p:nvSpPr>
        <p:spPr>
          <a:xfrm>
            <a:off x="5473700" y="5077200"/>
            <a:ext cx="6350000" cy="4700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091" name="Google Shape;1091;p80"/>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92" name="Google Shape;1092;p80"/>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093" name="Google Shape;1093;p80"/>
          <p:cNvSpPr txBox="1">
            <a:spLocks noGrp="1"/>
          </p:cNvSpPr>
          <p:nvPr>
            <p:ph type="title"/>
          </p:nvPr>
        </p:nvSpPr>
        <p:spPr>
          <a:xfrm>
            <a:off x="406400" y="2664900"/>
            <a:ext cx="34468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SzPts val="3600"/>
              <a:buNone/>
              <a:defRPr sz="4800"/>
            </a:lvl2pPr>
            <a:lvl3pPr lvl="2">
              <a:lnSpc>
                <a:spcPct val="80000"/>
              </a:lnSpc>
              <a:spcBef>
                <a:spcPts val="0"/>
              </a:spcBef>
              <a:spcAft>
                <a:spcPts val="0"/>
              </a:spcAft>
              <a:buSzPts val="3600"/>
              <a:buNone/>
              <a:defRPr sz="4800"/>
            </a:lvl3pPr>
            <a:lvl4pPr lvl="3">
              <a:lnSpc>
                <a:spcPct val="80000"/>
              </a:lnSpc>
              <a:spcBef>
                <a:spcPts val="0"/>
              </a:spcBef>
              <a:spcAft>
                <a:spcPts val="0"/>
              </a:spcAft>
              <a:buSzPts val="3600"/>
              <a:buNone/>
              <a:defRPr sz="4800"/>
            </a:lvl4pPr>
            <a:lvl5pPr lvl="4">
              <a:lnSpc>
                <a:spcPct val="80000"/>
              </a:lnSpc>
              <a:spcBef>
                <a:spcPts val="0"/>
              </a:spcBef>
              <a:spcAft>
                <a:spcPts val="0"/>
              </a:spcAft>
              <a:buSzPts val="3600"/>
              <a:buNone/>
              <a:defRPr sz="4800"/>
            </a:lvl5pPr>
            <a:lvl6pPr lvl="5">
              <a:lnSpc>
                <a:spcPct val="80000"/>
              </a:lnSpc>
              <a:spcBef>
                <a:spcPts val="0"/>
              </a:spcBef>
              <a:spcAft>
                <a:spcPts val="0"/>
              </a:spcAft>
              <a:buSzPts val="3600"/>
              <a:buNone/>
              <a:defRPr sz="4800"/>
            </a:lvl6pPr>
            <a:lvl7pPr lvl="6">
              <a:lnSpc>
                <a:spcPct val="80000"/>
              </a:lnSpc>
              <a:spcBef>
                <a:spcPts val="0"/>
              </a:spcBef>
              <a:spcAft>
                <a:spcPts val="0"/>
              </a:spcAft>
              <a:buSzPts val="3600"/>
              <a:buNone/>
              <a:defRPr sz="4800"/>
            </a:lvl7pPr>
            <a:lvl8pPr lvl="7">
              <a:lnSpc>
                <a:spcPct val="80000"/>
              </a:lnSpc>
              <a:spcBef>
                <a:spcPts val="0"/>
              </a:spcBef>
              <a:spcAft>
                <a:spcPts val="0"/>
              </a:spcAft>
              <a:buSzPts val="3600"/>
              <a:buNone/>
              <a:defRPr sz="4800"/>
            </a:lvl8pPr>
            <a:lvl9pPr lvl="8">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7310158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 Title only">
  <p:cSld name="9. Title only">
    <p:bg>
      <p:bgPr>
        <a:blipFill>
          <a:blip r:embed="rId2">
            <a:alphaModFix/>
          </a:blip>
          <a:stretch>
            <a:fillRect/>
          </a:stretch>
        </a:blipFill>
        <a:effectLst/>
      </p:bgPr>
    </p:bg>
    <p:spTree>
      <p:nvGrpSpPr>
        <p:cNvPr id="1" name="Shape 1094"/>
        <p:cNvGrpSpPr/>
        <p:nvPr/>
      </p:nvGrpSpPr>
      <p:grpSpPr>
        <a:xfrm>
          <a:off x="0" y="0"/>
          <a:ext cx="0" cy="0"/>
          <a:chOff x="0" y="0"/>
          <a:chExt cx="0" cy="0"/>
        </a:xfrm>
      </p:grpSpPr>
      <p:sp>
        <p:nvSpPr>
          <p:cNvPr id="1095" name="Google Shape;1095;p81"/>
          <p:cNvSpPr txBox="1">
            <a:spLocks noGrp="1"/>
          </p:cNvSpPr>
          <p:nvPr>
            <p:ph type="ctrTitle"/>
          </p:nvPr>
        </p:nvSpPr>
        <p:spPr>
          <a:xfrm>
            <a:off x="633200" y="247100"/>
            <a:ext cx="10925600" cy="14548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3600"/>
              <a:buFont typeface="Inter"/>
              <a:buChar char="●"/>
              <a:defRPr sz="4800" b="1">
                <a:solidFill>
                  <a:schemeClr val="dk1"/>
                </a:solidFill>
                <a:latin typeface="Inter"/>
                <a:ea typeface="Inter"/>
                <a:cs typeface="Inter"/>
                <a:sym typeface="Inter"/>
              </a:defRPr>
            </a:lvl1pPr>
            <a:lvl2pPr lvl="1" algn="ctr">
              <a:spcBef>
                <a:spcPts val="0"/>
              </a:spcBef>
              <a:spcAft>
                <a:spcPts val="0"/>
              </a:spcAft>
              <a:buSzPts val="3600"/>
              <a:buFont typeface="Inter"/>
              <a:buNone/>
              <a:defRPr sz="4800" b="1">
                <a:latin typeface="Inter"/>
                <a:ea typeface="Inter"/>
                <a:cs typeface="Inter"/>
                <a:sym typeface="Inter"/>
              </a:defRPr>
            </a:lvl2pPr>
            <a:lvl3pPr lvl="2" algn="ctr">
              <a:spcBef>
                <a:spcPts val="0"/>
              </a:spcBef>
              <a:spcAft>
                <a:spcPts val="0"/>
              </a:spcAft>
              <a:buSzPts val="3600"/>
              <a:buFont typeface="Inter"/>
              <a:buNone/>
              <a:defRPr sz="4800" b="1">
                <a:latin typeface="Inter"/>
                <a:ea typeface="Inter"/>
                <a:cs typeface="Inter"/>
                <a:sym typeface="Inter"/>
              </a:defRPr>
            </a:lvl3pPr>
            <a:lvl4pPr lvl="3" algn="ctr">
              <a:spcBef>
                <a:spcPts val="0"/>
              </a:spcBef>
              <a:spcAft>
                <a:spcPts val="0"/>
              </a:spcAft>
              <a:buSzPts val="3600"/>
              <a:buFont typeface="Inter"/>
              <a:buNone/>
              <a:defRPr sz="4800" b="1">
                <a:latin typeface="Inter"/>
                <a:ea typeface="Inter"/>
                <a:cs typeface="Inter"/>
                <a:sym typeface="Inter"/>
              </a:defRPr>
            </a:lvl4pPr>
            <a:lvl5pPr lvl="4" algn="ctr">
              <a:spcBef>
                <a:spcPts val="0"/>
              </a:spcBef>
              <a:spcAft>
                <a:spcPts val="0"/>
              </a:spcAft>
              <a:buSzPts val="3600"/>
              <a:buFont typeface="Inter"/>
              <a:buNone/>
              <a:defRPr sz="4800" b="1">
                <a:latin typeface="Inter"/>
                <a:ea typeface="Inter"/>
                <a:cs typeface="Inter"/>
                <a:sym typeface="Inter"/>
              </a:defRPr>
            </a:lvl5pPr>
            <a:lvl6pPr lvl="5" algn="ctr">
              <a:spcBef>
                <a:spcPts val="0"/>
              </a:spcBef>
              <a:spcAft>
                <a:spcPts val="0"/>
              </a:spcAft>
              <a:buSzPts val="3600"/>
              <a:buFont typeface="Inter"/>
              <a:buNone/>
              <a:defRPr sz="4800" b="1">
                <a:latin typeface="Inter"/>
                <a:ea typeface="Inter"/>
                <a:cs typeface="Inter"/>
                <a:sym typeface="Inter"/>
              </a:defRPr>
            </a:lvl6pPr>
            <a:lvl7pPr lvl="6" algn="ctr">
              <a:spcBef>
                <a:spcPts val="0"/>
              </a:spcBef>
              <a:spcAft>
                <a:spcPts val="0"/>
              </a:spcAft>
              <a:buSzPts val="3600"/>
              <a:buFont typeface="Inter"/>
              <a:buNone/>
              <a:defRPr sz="4800" b="1">
                <a:latin typeface="Inter"/>
                <a:ea typeface="Inter"/>
                <a:cs typeface="Inter"/>
                <a:sym typeface="Inter"/>
              </a:defRPr>
            </a:lvl7pPr>
            <a:lvl8pPr lvl="7" algn="ctr">
              <a:spcBef>
                <a:spcPts val="0"/>
              </a:spcBef>
              <a:spcAft>
                <a:spcPts val="0"/>
              </a:spcAft>
              <a:buSzPts val="3600"/>
              <a:buFont typeface="Inter"/>
              <a:buNone/>
              <a:defRPr sz="4800" b="1">
                <a:latin typeface="Inter"/>
                <a:ea typeface="Inter"/>
                <a:cs typeface="Inter"/>
                <a:sym typeface="Inter"/>
              </a:defRPr>
            </a:lvl8pPr>
            <a:lvl9pPr lvl="8" algn="ctr">
              <a:spcBef>
                <a:spcPts val="0"/>
              </a:spcBef>
              <a:spcAft>
                <a:spcPts val="0"/>
              </a:spcAft>
              <a:buSzPts val="3600"/>
              <a:buFont typeface="Inter"/>
              <a:buNone/>
              <a:defRPr sz="4800" b="1">
                <a:latin typeface="Inter"/>
                <a:ea typeface="Inter"/>
                <a:cs typeface="Inter"/>
                <a:sym typeface="Inter"/>
              </a:defRPr>
            </a:lvl9pPr>
          </a:lstStyle>
          <a:p>
            <a:endParaRPr/>
          </a:p>
        </p:txBody>
      </p:sp>
      <p:sp>
        <p:nvSpPr>
          <p:cNvPr id="1096" name="Google Shape;1096;p81"/>
          <p:cNvSpPr txBox="1">
            <a:spLocks noGrp="1"/>
          </p:cNvSpPr>
          <p:nvPr>
            <p:ph type="subTitle" idx="1"/>
          </p:nvPr>
        </p:nvSpPr>
        <p:spPr>
          <a:xfrm>
            <a:off x="1854200" y="1689100"/>
            <a:ext cx="8496400" cy="470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1pPr>
            <a:lvl2pPr lvl="1"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lgn="ctr">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
        <p:nvSpPr>
          <p:cNvPr id="1097" name="Google Shape;1097;p81"/>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pic>
        <p:nvPicPr>
          <p:cNvPr id="1098" name="Google Shape;1098;p81"/>
          <p:cNvPicPr preferRelativeResize="0"/>
          <p:nvPr/>
        </p:nvPicPr>
        <p:blipFill rotWithShape="1">
          <a:blip r:embed="rId3">
            <a:alphaModFix/>
          </a:blip>
          <a:srcRect/>
          <a:stretch/>
        </p:blipFill>
        <p:spPr>
          <a:xfrm>
            <a:off x="10991834" y="225134"/>
            <a:ext cx="967365" cy="967365"/>
          </a:xfrm>
          <a:prstGeom prst="rect">
            <a:avLst/>
          </a:prstGeom>
          <a:noFill/>
          <a:ln>
            <a:noFill/>
          </a:ln>
        </p:spPr>
      </p:pic>
    </p:spTree>
    <p:extLst>
      <p:ext uri="{BB962C8B-B14F-4D97-AF65-F5344CB8AC3E}">
        <p14:creationId xmlns:p14="http://schemas.microsoft.com/office/powerpoint/2010/main" val="20710618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1. Title &amp; content">
  <p:cSld name="11. Title &amp; content">
    <p:bg>
      <p:bgPr>
        <a:blipFill>
          <a:blip r:embed="rId2">
            <a:alphaModFix/>
          </a:blip>
          <a:stretch>
            <a:fillRect/>
          </a:stretch>
        </a:blipFill>
        <a:effectLst/>
      </p:bgPr>
    </p:bg>
    <p:spTree>
      <p:nvGrpSpPr>
        <p:cNvPr id="1" name="Shape 1099"/>
        <p:cNvGrpSpPr/>
        <p:nvPr/>
      </p:nvGrpSpPr>
      <p:grpSpPr>
        <a:xfrm>
          <a:off x="0" y="0"/>
          <a:ext cx="0" cy="0"/>
          <a:chOff x="0" y="0"/>
          <a:chExt cx="0" cy="0"/>
        </a:xfrm>
      </p:grpSpPr>
      <p:sp>
        <p:nvSpPr>
          <p:cNvPr id="1100" name="Google Shape;1100;p82"/>
          <p:cNvSpPr/>
          <p:nvPr/>
        </p:nvSpPr>
        <p:spPr>
          <a:xfrm>
            <a:off x="0" y="-101600"/>
            <a:ext cx="4104400" cy="6858000"/>
          </a:xfrm>
          <a:prstGeom prst="rect">
            <a:avLst/>
          </a:prstGeom>
          <a:gradFill>
            <a:gsLst>
              <a:gs pos="0">
                <a:srgbClr val="57606A">
                  <a:alpha val="40000"/>
                </a:srgbClr>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endParaRPr sz="2353">
              <a:solidFill>
                <a:schemeClr val="lt2"/>
              </a:solidFill>
              <a:latin typeface="Inter"/>
              <a:ea typeface="Inter"/>
              <a:cs typeface="Inter"/>
              <a:sym typeface="Inter"/>
            </a:endParaRPr>
          </a:p>
        </p:txBody>
      </p:sp>
      <p:sp>
        <p:nvSpPr>
          <p:cNvPr id="1101" name="Google Shape;1101;p82"/>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102" name="Google Shape;1102;p82"/>
          <p:cNvSpPr txBox="1">
            <a:spLocks noGrp="1"/>
          </p:cNvSpPr>
          <p:nvPr>
            <p:ph type="title"/>
          </p:nvPr>
        </p:nvSpPr>
        <p:spPr>
          <a:xfrm>
            <a:off x="406400" y="2868100"/>
            <a:ext cx="31640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Clr>
                <a:schemeClr val="dk1"/>
              </a:buClr>
              <a:buSzPts val="3600"/>
              <a:buNone/>
              <a:defRPr sz="4800">
                <a:solidFill>
                  <a:schemeClr val="dk1"/>
                </a:solidFill>
              </a:defRPr>
            </a:lvl2pPr>
            <a:lvl3pPr lvl="2">
              <a:lnSpc>
                <a:spcPct val="80000"/>
              </a:lnSpc>
              <a:spcBef>
                <a:spcPts val="0"/>
              </a:spcBef>
              <a:spcAft>
                <a:spcPts val="0"/>
              </a:spcAft>
              <a:buClr>
                <a:schemeClr val="dk1"/>
              </a:buClr>
              <a:buSzPts val="3600"/>
              <a:buNone/>
              <a:defRPr sz="4800">
                <a:solidFill>
                  <a:schemeClr val="dk1"/>
                </a:solidFill>
              </a:defRPr>
            </a:lvl3pPr>
            <a:lvl4pPr lvl="3">
              <a:lnSpc>
                <a:spcPct val="80000"/>
              </a:lnSpc>
              <a:spcBef>
                <a:spcPts val="0"/>
              </a:spcBef>
              <a:spcAft>
                <a:spcPts val="0"/>
              </a:spcAft>
              <a:buClr>
                <a:schemeClr val="dk1"/>
              </a:buClr>
              <a:buSzPts val="3600"/>
              <a:buNone/>
              <a:defRPr sz="4800">
                <a:solidFill>
                  <a:schemeClr val="dk1"/>
                </a:solidFill>
              </a:defRPr>
            </a:lvl4pPr>
            <a:lvl5pPr lvl="4">
              <a:lnSpc>
                <a:spcPct val="80000"/>
              </a:lnSpc>
              <a:spcBef>
                <a:spcPts val="0"/>
              </a:spcBef>
              <a:spcAft>
                <a:spcPts val="0"/>
              </a:spcAft>
              <a:buClr>
                <a:schemeClr val="dk1"/>
              </a:buClr>
              <a:buSzPts val="3600"/>
              <a:buNone/>
              <a:defRPr sz="4800">
                <a:solidFill>
                  <a:schemeClr val="dk1"/>
                </a:solidFill>
              </a:defRPr>
            </a:lvl5pPr>
            <a:lvl6pPr lvl="5">
              <a:lnSpc>
                <a:spcPct val="80000"/>
              </a:lnSpc>
              <a:spcBef>
                <a:spcPts val="0"/>
              </a:spcBef>
              <a:spcAft>
                <a:spcPts val="0"/>
              </a:spcAft>
              <a:buClr>
                <a:schemeClr val="dk1"/>
              </a:buClr>
              <a:buSzPts val="3600"/>
              <a:buNone/>
              <a:defRPr sz="4800">
                <a:solidFill>
                  <a:schemeClr val="dk1"/>
                </a:solidFill>
              </a:defRPr>
            </a:lvl6pPr>
            <a:lvl7pPr lvl="6">
              <a:lnSpc>
                <a:spcPct val="80000"/>
              </a:lnSpc>
              <a:spcBef>
                <a:spcPts val="0"/>
              </a:spcBef>
              <a:spcAft>
                <a:spcPts val="0"/>
              </a:spcAft>
              <a:buClr>
                <a:schemeClr val="dk1"/>
              </a:buClr>
              <a:buSzPts val="3600"/>
              <a:buNone/>
              <a:defRPr sz="4800">
                <a:solidFill>
                  <a:schemeClr val="dk1"/>
                </a:solidFill>
              </a:defRPr>
            </a:lvl7pPr>
            <a:lvl8pPr lvl="7">
              <a:lnSpc>
                <a:spcPct val="80000"/>
              </a:lnSpc>
              <a:spcBef>
                <a:spcPts val="0"/>
              </a:spcBef>
              <a:spcAft>
                <a:spcPts val="0"/>
              </a:spcAft>
              <a:buClr>
                <a:schemeClr val="dk1"/>
              </a:buClr>
              <a:buSzPts val="3600"/>
              <a:buNone/>
              <a:defRPr sz="4800">
                <a:solidFill>
                  <a:schemeClr val="dk1"/>
                </a:solidFill>
              </a:defRPr>
            </a:lvl8pPr>
            <a:lvl9pPr lvl="8">
              <a:lnSpc>
                <a:spcPct val="80000"/>
              </a:lnSpc>
              <a:spcBef>
                <a:spcPts val="0"/>
              </a:spcBef>
              <a:spcAft>
                <a:spcPts val="0"/>
              </a:spcAft>
              <a:buClr>
                <a:schemeClr val="dk1"/>
              </a:buClr>
              <a:buSzPts val="3600"/>
              <a:buNone/>
              <a:defRPr sz="4800">
                <a:solidFill>
                  <a:schemeClr val="dk1"/>
                </a:solidFill>
              </a:defRPr>
            </a:lvl9pPr>
          </a:lstStyle>
          <a:p>
            <a:endParaRPr/>
          </a:p>
        </p:txBody>
      </p:sp>
      <p:pic>
        <p:nvPicPr>
          <p:cNvPr id="1103" name="Google Shape;1103;p82"/>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104" name="Google Shape;1104;p82"/>
          <p:cNvSpPr txBox="1">
            <a:spLocks noGrp="1"/>
          </p:cNvSpPr>
          <p:nvPr>
            <p:ph type="title" idx="2"/>
          </p:nvPr>
        </p:nvSpPr>
        <p:spPr>
          <a:xfrm>
            <a:off x="4784900" y="2868100"/>
            <a:ext cx="7000800" cy="582800"/>
          </a:xfrm>
          <a:prstGeom prst="rect">
            <a:avLst/>
          </a:prstGeom>
          <a:noFill/>
          <a:ln>
            <a:noFill/>
          </a:ln>
        </p:spPr>
        <p:txBody>
          <a:bodyPr spcFirstLastPara="1" wrap="square" lIns="0" tIns="0" rIns="0" bIns="0" anchor="ctr" anchorCtr="0">
            <a:no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Clr>
                <a:schemeClr val="lt2"/>
              </a:buClr>
              <a:buSzPts val="3600"/>
              <a:buNone/>
              <a:defRPr sz="4800">
                <a:solidFill>
                  <a:schemeClr val="lt2"/>
                </a:solidFill>
              </a:defRPr>
            </a:lvl2pPr>
            <a:lvl3pPr lvl="2">
              <a:lnSpc>
                <a:spcPct val="80000"/>
              </a:lnSpc>
              <a:spcBef>
                <a:spcPts val="0"/>
              </a:spcBef>
              <a:spcAft>
                <a:spcPts val="0"/>
              </a:spcAft>
              <a:buClr>
                <a:schemeClr val="lt2"/>
              </a:buClr>
              <a:buSzPts val="3600"/>
              <a:buNone/>
              <a:defRPr sz="4800">
                <a:solidFill>
                  <a:schemeClr val="lt2"/>
                </a:solidFill>
              </a:defRPr>
            </a:lvl3pPr>
            <a:lvl4pPr lvl="3">
              <a:lnSpc>
                <a:spcPct val="80000"/>
              </a:lnSpc>
              <a:spcBef>
                <a:spcPts val="0"/>
              </a:spcBef>
              <a:spcAft>
                <a:spcPts val="0"/>
              </a:spcAft>
              <a:buClr>
                <a:schemeClr val="lt2"/>
              </a:buClr>
              <a:buSzPts val="3600"/>
              <a:buNone/>
              <a:defRPr sz="4800">
                <a:solidFill>
                  <a:schemeClr val="lt2"/>
                </a:solidFill>
              </a:defRPr>
            </a:lvl4pPr>
            <a:lvl5pPr lvl="4">
              <a:lnSpc>
                <a:spcPct val="80000"/>
              </a:lnSpc>
              <a:spcBef>
                <a:spcPts val="0"/>
              </a:spcBef>
              <a:spcAft>
                <a:spcPts val="0"/>
              </a:spcAft>
              <a:buClr>
                <a:schemeClr val="lt2"/>
              </a:buClr>
              <a:buSzPts val="3600"/>
              <a:buNone/>
              <a:defRPr sz="4800">
                <a:solidFill>
                  <a:schemeClr val="lt2"/>
                </a:solidFill>
              </a:defRPr>
            </a:lvl5pPr>
            <a:lvl6pPr lvl="5">
              <a:lnSpc>
                <a:spcPct val="80000"/>
              </a:lnSpc>
              <a:spcBef>
                <a:spcPts val="0"/>
              </a:spcBef>
              <a:spcAft>
                <a:spcPts val="0"/>
              </a:spcAft>
              <a:buClr>
                <a:schemeClr val="lt2"/>
              </a:buClr>
              <a:buSzPts val="3600"/>
              <a:buNone/>
              <a:defRPr sz="4800">
                <a:solidFill>
                  <a:schemeClr val="lt2"/>
                </a:solidFill>
              </a:defRPr>
            </a:lvl6pPr>
            <a:lvl7pPr lvl="6">
              <a:lnSpc>
                <a:spcPct val="80000"/>
              </a:lnSpc>
              <a:spcBef>
                <a:spcPts val="0"/>
              </a:spcBef>
              <a:spcAft>
                <a:spcPts val="0"/>
              </a:spcAft>
              <a:buClr>
                <a:schemeClr val="lt2"/>
              </a:buClr>
              <a:buSzPts val="3600"/>
              <a:buNone/>
              <a:defRPr sz="4800">
                <a:solidFill>
                  <a:schemeClr val="lt2"/>
                </a:solidFill>
              </a:defRPr>
            </a:lvl7pPr>
            <a:lvl8pPr lvl="7">
              <a:lnSpc>
                <a:spcPct val="80000"/>
              </a:lnSpc>
              <a:spcBef>
                <a:spcPts val="0"/>
              </a:spcBef>
              <a:spcAft>
                <a:spcPts val="0"/>
              </a:spcAft>
              <a:buClr>
                <a:schemeClr val="lt2"/>
              </a:buClr>
              <a:buSzPts val="3600"/>
              <a:buNone/>
              <a:defRPr sz="4800">
                <a:solidFill>
                  <a:schemeClr val="lt2"/>
                </a:solidFill>
              </a:defRPr>
            </a:lvl8pPr>
            <a:lvl9pPr lvl="8">
              <a:lnSpc>
                <a:spcPct val="80000"/>
              </a:lnSpc>
              <a:spcBef>
                <a:spcPts val="0"/>
              </a:spcBef>
              <a:spcAft>
                <a:spcPts val="0"/>
              </a:spcAft>
              <a:buClr>
                <a:schemeClr val="lt2"/>
              </a:buClr>
              <a:buSzPts val="3600"/>
              <a:buNone/>
              <a:defRPr sz="4800">
                <a:solidFill>
                  <a:schemeClr val="lt2"/>
                </a:solidFill>
              </a:defRPr>
            </a:lvl9pPr>
          </a:lstStyle>
          <a:p>
            <a:endParaRPr/>
          </a:p>
        </p:txBody>
      </p:sp>
    </p:spTree>
    <p:extLst>
      <p:ext uri="{BB962C8B-B14F-4D97-AF65-F5344CB8AC3E}">
        <p14:creationId xmlns:p14="http://schemas.microsoft.com/office/powerpoint/2010/main" val="4127682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 Title &amp; content 1 1">
  <p:cSld name="11. Title &amp; content 1 1">
    <p:bg>
      <p:bgPr>
        <a:blipFill>
          <a:blip r:embed="rId2">
            <a:alphaModFix/>
          </a:blip>
          <a:stretch>
            <a:fillRect/>
          </a:stretch>
        </a:blipFill>
        <a:effectLst/>
      </p:bgPr>
    </p:bg>
    <p:spTree>
      <p:nvGrpSpPr>
        <p:cNvPr id="1" name="Shape 1105"/>
        <p:cNvGrpSpPr/>
        <p:nvPr/>
      </p:nvGrpSpPr>
      <p:grpSpPr>
        <a:xfrm>
          <a:off x="0" y="0"/>
          <a:ext cx="0" cy="0"/>
          <a:chOff x="0" y="0"/>
          <a:chExt cx="0" cy="0"/>
        </a:xfrm>
      </p:grpSpPr>
      <p:sp>
        <p:nvSpPr>
          <p:cNvPr id="1106" name="Google Shape;1106;p83"/>
          <p:cNvSpPr/>
          <p:nvPr/>
        </p:nvSpPr>
        <p:spPr>
          <a:xfrm>
            <a:off x="0" y="-101600"/>
            <a:ext cx="6096000" cy="6858000"/>
          </a:xfrm>
          <a:prstGeom prst="rect">
            <a:avLst/>
          </a:prstGeom>
          <a:gradFill>
            <a:gsLst>
              <a:gs pos="0">
                <a:srgbClr val="57606A">
                  <a:alpha val="40000"/>
                </a:srgbClr>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endParaRPr sz="2353">
              <a:solidFill>
                <a:schemeClr val="lt2"/>
              </a:solidFill>
              <a:latin typeface="Inter"/>
              <a:ea typeface="Inter"/>
              <a:cs typeface="Inter"/>
              <a:sym typeface="Inter"/>
            </a:endParaRPr>
          </a:p>
        </p:txBody>
      </p:sp>
      <p:sp>
        <p:nvSpPr>
          <p:cNvPr id="1107" name="Google Shape;1107;p83"/>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108" name="Google Shape;1108;p83"/>
          <p:cNvSpPr txBox="1">
            <a:spLocks noGrp="1"/>
          </p:cNvSpPr>
          <p:nvPr>
            <p:ph type="title"/>
          </p:nvPr>
        </p:nvSpPr>
        <p:spPr>
          <a:xfrm>
            <a:off x="406400" y="2868100"/>
            <a:ext cx="5069600" cy="582800"/>
          </a:xfrm>
          <a:prstGeom prst="rect">
            <a:avLst/>
          </a:prstGeom>
          <a:noFill/>
          <a:ln>
            <a:noFill/>
          </a:ln>
        </p:spPr>
        <p:txBody>
          <a:bodyPr spcFirstLastPara="1" wrap="square" lIns="0" tIns="0" rIns="0" bIns="0" anchor="ctr" anchorCtr="0">
            <a:noAutofit/>
          </a:bodyPr>
          <a:lstStyle>
            <a:lvl1pPr lvl="0">
              <a:lnSpc>
                <a:spcPct val="80000"/>
              </a:lnSpc>
              <a:spcBef>
                <a:spcPts val="0"/>
              </a:spcBef>
              <a:spcAft>
                <a:spcPts val="0"/>
              </a:spcAft>
              <a:buClr>
                <a:schemeClr val="dk1"/>
              </a:buClr>
              <a:buSzPts val="3600"/>
              <a:buFont typeface="Inter SemiBold"/>
              <a:buNone/>
              <a:defRPr sz="4800">
                <a:solidFill>
                  <a:schemeClr val="dk1"/>
                </a:solidFill>
                <a:latin typeface="Inter SemiBold"/>
                <a:ea typeface="Inter SemiBold"/>
                <a:cs typeface="Inter SemiBold"/>
                <a:sym typeface="Inter SemiBold"/>
              </a:defRPr>
            </a:lvl1pPr>
            <a:lvl2pPr lvl="1">
              <a:lnSpc>
                <a:spcPct val="80000"/>
              </a:lnSpc>
              <a:spcBef>
                <a:spcPts val="0"/>
              </a:spcBef>
              <a:spcAft>
                <a:spcPts val="0"/>
              </a:spcAft>
              <a:buClr>
                <a:schemeClr val="dk1"/>
              </a:buClr>
              <a:buSzPts val="3600"/>
              <a:buNone/>
              <a:defRPr sz="4800">
                <a:solidFill>
                  <a:schemeClr val="dk1"/>
                </a:solidFill>
              </a:defRPr>
            </a:lvl2pPr>
            <a:lvl3pPr lvl="2">
              <a:lnSpc>
                <a:spcPct val="80000"/>
              </a:lnSpc>
              <a:spcBef>
                <a:spcPts val="0"/>
              </a:spcBef>
              <a:spcAft>
                <a:spcPts val="0"/>
              </a:spcAft>
              <a:buClr>
                <a:schemeClr val="dk1"/>
              </a:buClr>
              <a:buSzPts val="3600"/>
              <a:buNone/>
              <a:defRPr sz="4800">
                <a:solidFill>
                  <a:schemeClr val="dk1"/>
                </a:solidFill>
              </a:defRPr>
            </a:lvl3pPr>
            <a:lvl4pPr lvl="3">
              <a:lnSpc>
                <a:spcPct val="80000"/>
              </a:lnSpc>
              <a:spcBef>
                <a:spcPts val="0"/>
              </a:spcBef>
              <a:spcAft>
                <a:spcPts val="0"/>
              </a:spcAft>
              <a:buClr>
                <a:schemeClr val="dk1"/>
              </a:buClr>
              <a:buSzPts val="3600"/>
              <a:buNone/>
              <a:defRPr sz="4800">
                <a:solidFill>
                  <a:schemeClr val="dk1"/>
                </a:solidFill>
              </a:defRPr>
            </a:lvl4pPr>
            <a:lvl5pPr lvl="4">
              <a:lnSpc>
                <a:spcPct val="80000"/>
              </a:lnSpc>
              <a:spcBef>
                <a:spcPts val="0"/>
              </a:spcBef>
              <a:spcAft>
                <a:spcPts val="0"/>
              </a:spcAft>
              <a:buClr>
                <a:schemeClr val="dk1"/>
              </a:buClr>
              <a:buSzPts val="3600"/>
              <a:buNone/>
              <a:defRPr sz="4800">
                <a:solidFill>
                  <a:schemeClr val="dk1"/>
                </a:solidFill>
              </a:defRPr>
            </a:lvl5pPr>
            <a:lvl6pPr lvl="5">
              <a:lnSpc>
                <a:spcPct val="80000"/>
              </a:lnSpc>
              <a:spcBef>
                <a:spcPts val="0"/>
              </a:spcBef>
              <a:spcAft>
                <a:spcPts val="0"/>
              </a:spcAft>
              <a:buClr>
                <a:schemeClr val="dk1"/>
              </a:buClr>
              <a:buSzPts val="3600"/>
              <a:buNone/>
              <a:defRPr sz="4800">
                <a:solidFill>
                  <a:schemeClr val="dk1"/>
                </a:solidFill>
              </a:defRPr>
            </a:lvl6pPr>
            <a:lvl7pPr lvl="6">
              <a:lnSpc>
                <a:spcPct val="80000"/>
              </a:lnSpc>
              <a:spcBef>
                <a:spcPts val="0"/>
              </a:spcBef>
              <a:spcAft>
                <a:spcPts val="0"/>
              </a:spcAft>
              <a:buClr>
                <a:schemeClr val="dk1"/>
              </a:buClr>
              <a:buSzPts val="3600"/>
              <a:buNone/>
              <a:defRPr sz="4800">
                <a:solidFill>
                  <a:schemeClr val="dk1"/>
                </a:solidFill>
              </a:defRPr>
            </a:lvl7pPr>
            <a:lvl8pPr lvl="7">
              <a:lnSpc>
                <a:spcPct val="80000"/>
              </a:lnSpc>
              <a:spcBef>
                <a:spcPts val="0"/>
              </a:spcBef>
              <a:spcAft>
                <a:spcPts val="0"/>
              </a:spcAft>
              <a:buClr>
                <a:schemeClr val="dk1"/>
              </a:buClr>
              <a:buSzPts val="3600"/>
              <a:buNone/>
              <a:defRPr sz="4800">
                <a:solidFill>
                  <a:schemeClr val="dk1"/>
                </a:solidFill>
              </a:defRPr>
            </a:lvl8pPr>
            <a:lvl9pPr lvl="8">
              <a:lnSpc>
                <a:spcPct val="80000"/>
              </a:lnSpc>
              <a:spcBef>
                <a:spcPts val="0"/>
              </a:spcBef>
              <a:spcAft>
                <a:spcPts val="0"/>
              </a:spcAft>
              <a:buClr>
                <a:schemeClr val="dk1"/>
              </a:buClr>
              <a:buSzPts val="3600"/>
              <a:buNone/>
              <a:defRPr sz="4800">
                <a:solidFill>
                  <a:schemeClr val="dk1"/>
                </a:solidFill>
              </a:defRPr>
            </a:lvl9pPr>
          </a:lstStyle>
          <a:p>
            <a:endParaRPr/>
          </a:p>
        </p:txBody>
      </p:sp>
      <p:pic>
        <p:nvPicPr>
          <p:cNvPr id="1109" name="Google Shape;1109;p83"/>
          <p:cNvPicPr preferRelativeResize="0"/>
          <p:nvPr/>
        </p:nvPicPr>
        <p:blipFill rotWithShape="1">
          <a:blip r:embed="rId3">
            <a:alphaModFix/>
          </a:blip>
          <a:srcRect/>
          <a:stretch/>
        </p:blipFill>
        <p:spPr>
          <a:xfrm>
            <a:off x="10991834" y="225134"/>
            <a:ext cx="967365" cy="967365"/>
          </a:xfrm>
          <a:prstGeom prst="rect">
            <a:avLst/>
          </a:prstGeom>
          <a:noFill/>
          <a:ln>
            <a:noFill/>
          </a:ln>
        </p:spPr>
      </p:pic>
      <p:sp>
        <p:nvSpPr>
          <p:cNvPr id="1110" name="Google Shape;1110;p83"/>
          <p:cNvSpPr txBox="1">
            <a:spLocks noGrp="1"/>
          </p:cNvSpPr>
          <p:nvPr>
            <p:ph type="title" idx="2"/>
          </p:nvPr>
        </p:nvSpPr>
        <p:spPr>
          <a:xfrm>
            <a:off x="6684933" y="2868100"/>
            <a:ext cx="5100800" cy="582800"/>
          </a:xfrm>
          <a:prstGeom prst="rect">
            <a:avLst/>
          </a:prstGeom>
          <a:noFill/>
          <a:ln>
            <a:noFill/>
          </a:ln>
        </p:spPr>
        <p:txBody>
          <a:bodyPr spcFirstLastPara="1" wrap="square" lIns="0" tIns="0" rIns="0" bIns="0" anchor="ctr" anchorCtr="0">
            <a:noAutofit/>
          </a:bodyPr>
          <a:lstStyle>
            <a:lvl1pPr marL="0" marR="0" lvl="0" indent="0" algn="l">
              <a:lnSpc>
                <a:spcPct val="115000"/>
              </a:lnSpc>
              <a:spcBef>
                <a:spcPts val="0"/>
              </a:spcBef>
              <a:spcAft>
                <a:spcPts val="0"/>
              </a:spcAft>
              <a:buNone/>
              <a:defRPr>
                <a:solidFill>
                  <a:schemeClr val="lt2"/>
                </a:solidFill>
                <a:latin typeface="Inter"/>
                <a:ea typeface="Inter"/>
                <a:cs typeface="Inter"/>
                <a:sym typeface="Inter"/>
              </a:defRPr>
            </a:lvl1pPr>
            <a:lvl2pPr lvl="1">
              <a:lnSpc>
                <a:spcPct val="80000"/>
              </a:lnSpc>
              <a:spcBef>
                <a:spcPts val="0"/>
              </a:spcBef>
              <a:spcAft>
                <a:spcPts val="0"/>
              </a:spcAft>
              <a:buClr>
                <a:schemeClr val="lt2"/>
              </a:buClr>
              <a:buSzPts val="3600"/>
              <a:buNone/>
              <a:defRPr sz="4800">
                <a:solidFill>
                  <a:schemeClr val="lt2"/>
                </a:solidFill>
              </a:defRPr>
            </a:lvl2pPr>
            <a:lvl3pPr lvl="2">
              <a:lnSpc>
                <a:spcPct val="80000"/>
              </a:lnSpc>
              <a:spcBef>
                <a:spcPts val="0"/>
              </a:spcBef>
              <a:spcAft>
                <a:spcPts val="0"/>
              </a:spcAft>
              <a:buClr>
                <a:schemeClr val="lt2"/>
              </a:buClr>
              <a:buSzPts val="3600"/>
              <a:buNone/>
              <a:defRPr sz="4800">
                <a:solidFill>
                  <a:schemeClr val="lt2"/>
                </a:solidFill>
              </a:defRPr>
            </a:lvl3pPr>
            <a:lvl4pPr lvl="3">
              <a:lnSpc>
                <a:spcPct val="80000"/>
              </a:lnSpc>
              <a:spcBef>
                <a:spcPts val="0"/>
              </a:spcBef>
              <a:spcAft>
                <a:spcPts val="0"/>
              </a:spcAft>
              <a:buClr>
                <a:schemeClr val="lt2"/>
              </a:buClr>
              <a:buSzPts val="3600"/>
              <a:buNone/>
              <a:defRPr sz="4800">
                <a:solidFill>
                  <a:schemeClr val="lt2"/>
                </a:solidFill>
              </a:defRPr>
            </a:lvl4pPr>
            <a:lvl5pPr lvl="4">
              <a:lnSpc>
                <a:spcPct val="80000"/>
              </a:lnSpc>
              <a:spcBef>
                <a:spcPts val="0"/>
              </a:spcBef>
              <a:spcAft>
                <a:spcPts val="0"/>
              </a:spcAft>
              <a:buClr>
                <a:schemeClr val="lt2"/>
              </a:buClr>
              <a:buSzPts val="3600"/>
              <a:buNone/>
              <a:defRPr sz="4800">
                <a:solidFill>
                  <a:schemeClr val="lt2"/>
                </a:solidFill>
              </a:defRPr>
            </a:lvl5pPr>
            <a:lvl6pPr lvl="5">
              <a:lnSpc>
                <a:spcPct val="80000"/>
              </a:lnSpc>
              <a:spcBef>
                <a:spcPts val="0"/>
              </a:spcBef>
              <a:spcAft>
                <a:spcPts val="0"/>
              </a:spcAft>
              <a:buClr>
                <a:schemeClr val="lt2"/>
              </a:buClr>
              <a:buSzPts val="3600"/>
              <a:buNone/>
              <a:defRPr sz="4800">
                <a:solidFill>
                  <a:schemeClr val="lt2"/>
                </a:solidFill>
              </a:defRPr>
            </a:lvl6pPr>
            <a:lvl7pPr lvl="6">
              <a:lnSpc>
                <a:spcPct val="80000"/>
              </a:lnSpc>
              <a:spcBef>
                <a:spcPts val="0"/>
              </a:spcBef>
              <a:spcAft>
                <a:spcPts val="0"/>
              </a:spcAft>
              <a:buClr>
                <a:schemeClr val="lt2"/>
              </a:buClr>
              <a:buSzPts val="3600"/>
              <a:buNone/>
              <a:defRPr sz="4800">
                <a:solidFill>
                  <a:schemeClr val="lt2"/>
                </a:solidFill>
              </a:defRPr>
            </a:lvl7pPr>
            <a:lvl8pPr lvl="7">
              <a:lnSpc>
                <a:spcPct val="80000"/>
              </a:lnSpc>
              <a:spcBef>
                <a:spcPts val="0"/>
              </a:spcBef>
              <a:spcAft>
                <a:spcPts val="0"/>
              </a:spcAft>
              <a:buClr>
                <a:schemeClr val="lt2"/>
              </a:buClr>
              <a:buSzPts val="3600"/>
              <a:buNone/>
              <a:defRPr sz="4800">
                <a:solidFill>
                  <a:schemeClr val="lt2"/>
                </a:solidFill>
              </a:defRPr>
            </a:lvl8pPr>
            <a:lvl9pPr lvl="8">
              <a:lnSpc>
                <a:spcPct val="80000"/>
              </a:lnSpc>
              <a:spcBef>
                <a:spcPts val="0"/>
              </a:spcBef>
              <a:spcAft>
                <a:spcPts val="0"/>
              </a:spcAft>
              <a:buClr>
                <a:schemeClr val="lt2"/>
              </a:buClr>
              <a:buSzPts val="3600"/>
              <a:buNone/>
              <a:defRPr sz="4800">
                <a:solidFill>
                  <a:schemeClr val="lt2"/>
                </a:solidFill>
              </a:defRPr>
            </a:lvl9pPr>
          </a:lstStyle>
          <a:p>
            <a:endParaRPr/>
          </a:p>
        </p:txBody>
      </p:sp>
    </p:spTree>
    <p:extLst>
      <p:ext uri="{BB962C8B-B14F-4D97-AF65-F5344CB8AC3E}">
        <p14:creationId xmlns:p14="http://schemas.microsoft.com/office/powerpoint/2010/main" val="38414280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5. Three points">
  <p:cSld name="15. Three points">
    <p:spTree>
      <p:nvGrpSpPr>
        <p:cNvPr id="1" name="Shape 1111"/>
        <p:cNvGrpSpPr/>
        <p:nvPr/>
      </p:nvGrpSpPr>
      <p:grpSpPr>
        <a:xfrm>
          <a:off x="0" y="0"/>
          <a:ext cx="0" cy="0"/>
          <a:chOff x="0" y="0"/>
          <a:chExt cx="0" cy="0"/>
        </a:xfrm>
      </p:grpSpPr>
      <p:sp>
        <p:nvSpPr>
          <p:cNvPr id="1112" name="Google Shape;1112;p84"/>
          <p:cNvSpPr txBox="1">
            <a:spLocks noGrp="1"/>
          </p:cNvSpPr>
          <p:nvPr>
            <p:ph type="ctrTitle"/>
          </p:nvPr>
        </p:nvSpPr>
        <p:spPr>
          <a:xfrm>
            <a:off x="787395" y="1297775"/>
            <a:ext cx="6878000" cy="1532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000"/>
              <a:buFont typeface="Arial"/>
              <a:buChar char="●"/>
              <a:defRPr sz="4800" b="1">
                <a:solidFill>
                  <a:schemeClr val="dk1"/>
                </a:solidFill>
              </a:defRPr>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113" name="Google Shape;1113;p84"/>
          <p:cNvSpPr txBox="1">
            <a:spLocks noGrp="1"/>
          </p:cNvSpPr>
          <p:nvPr>
            <p:ph type="subTitle" idx="1"/>
          </p:nvPr>
        </p:nvSpPr>
        <p:spPr>
          <a:xfrm>
            <a:off x="4457700" y="45212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114" name="Google Shape;1114;p84"/>
          <p:cNvSpPr txBox="1">
            <a:spLocks noGrp="1"/>
          </p:cNvSpPr>
          <p:nvPr>
            <p:ph type="subTitle" idx="2"/>
          </p:nvPr>
        </p:nvSpPr>
        <p:spPr>
          <a:xfrm>
            <a:off x="4457700" y="47880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15" name="Google Shape;1115;p84"/>
          <p:cNvSpPr txBox="1">
            <a:spLocks noGrp="1"/>
          </p:cNvSpPr>
          <p:nvPr>
            <p:ph type="subTitle" idx="3"/>
          </p:nvPr>
        </p:nvSpPr>
        <p:spPr>
          <a:xfrm>
            <a:off x="787400" y="45212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116" name="Google Shape;1116;p84"/>
          <p:cNvSpPr txBox="1">
            <a:spLocks noGrp="1"/>
          </p:cNvSpPr>
          <p:nvPr>
            <p:ph type="subTitle" idx="4"/>
          </p:nvPr>
        </p:nvSpPr>
        <p:spPr>
          <a:xfrm>
            <a:off x="787400" y="47880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17" name="Google Shape;1117;p84"/>
          <p:cNvSpPr txBox="1">
            <a:spLocks noGrp="1"/>
          </p:cNvSpPr>
          <p:nvPr>
            <p:ph type="subTitle" idx="5"/>
          </p:nvPr>
        </p:nvSpPr>
        <p:spPr>
          <a:xfrm>
            <a:off x="8128000" y="45212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2pPr>
            <a:lvl3pPr lvl="2">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3pPr>
            <a:lvl4pPr lvl="3">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4pPr>
            <a:lvl5pPr lvl="4">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5pPr>
            <a:lvl6pPr lvl="5">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6pPr>
            <a:lvl7pPr lvl="6">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7pPr>
            <a:lvl8pPr lvl="7">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8pPr>
            <a:lvl9pPr lvl="8">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9pPr>
          </a:lstStyle>
          <a:p>
            <a:endParaRPr/>
          </a:p>
        </p:txBody>
      </p:sp>
      <p:sp>
        <p:nvSpPr>
          <p:cNvPr id="1118" name="Google Shape;1118;p84"/>
          <p:cNvSpPr txBox="1">
            <a:spLocks noGrp="1"/>
          </p:cNvSpPr>
          <p:nvPr>
            <p:ph type="subTitle" idx="6"/>
          </p:nvPr>
        </p:nvSpPr>
        <p:spPr>
          <a:xfrm>
            <a:off x="8128000" y="47880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19" name="Google Shape;1119;p84"/>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597214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7. Four points">
  <p:cSld name="17. Four points">
    <p:spTree>
      <p:nvGrpSpPr>
        <p:cNvPr id="1" name="Shape 1120"/>
        <p:cNvGrpSpPr/>
        <p:nvPr/>
      </p:nvGrpSpPr>
      <p:grpSpPr>
        <a:xfrm>
          <a:off x="0" y="0"/>
          <a:ext cx="0" cy="0"/>
          <a:chOff x="0" y="0"/>
          <a:chExt cx="0" cy="0"/>
        </a:xfrm>
      </p:grpSpPr>
      <p:sp>
        <p:nvSpPr>
          <p:cNvPr id="1121" name="Google Shape;1121;p85"/>
          <p:cNvSpPr txBox="1">
            <a:spLocks noGrp="1"/>
          </p:cNvSpPr>
          <p:nvPr>
            <p:ph type="ctrTitle"/>
          </p:nvPr>
        </p:nvSpPr>
        <p:spPr>
          <a:xfrm>
            <a:off x="620233" y="2344567"/>
            <a:ext cx="3543200" cy="218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000"/>
              <a:buFont typeface="Arial"/>
              <a:buChar char="●"/>
              <a:defRPr sz="4800" b="1">
                <a:solidFill>
                  <a:schemeClr val="dk1"/>
                </a:solidFill>
              </a:defRPr>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122" name="Google Shape;1122;p85"/>
          <p:cNvSpPr txBox="1">
            <a:spLocks noGrp="1"/>
          </p:cNvSpPr>
          <p:nvPr>
            <p:ph type="subTitle" idx="1"/>
          </p:nvPr>
        </p:nvSpPr>
        <p:spPr>
          <a:xfrm>
            <a:off x="8318500" y="20320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23" name="Google Shape;1123;p85"/>
          <p:cNvSpPr txBox="1">
            <a:spLocks noGrp="1"/>
          </p:cNvSpPr>
          <p:nvPr>
            <p:ph type="subTitle" idx="2"/>
          </p:nvPr>
        </p:nvSpPr>
        <p:spPr>
          <a:xfrm>
            <a:off x="8318500" y="22988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24" name="Google Shape;1124;p85"/>
          <p:cNvSpPr txBox="1">
            <a:spLocks noGrp="1"/>
          </p:cNvSpPr>
          <p:nvPr>
            <p:ph type="subTitle" idx="3"/>
          </p:nvPr>
        </p:nvSpPr>
        <p:spPr>
          <a:xfrm>
            <a:off x="4648200" y="20320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25" name="Google Shape;1125;p85"/>
          <p:cNvSpPr txBox="1">
            <a:spLocks noGrp="1"/>
          </p:cNvSpPr>
          <p:nvPr>
            <p:ph type="subTitle" idx="4"/>
          </p:nvPr>
        </p:nvSpPr>
        <p:spPr>
          <a:xfrm>
            <a:off x="4648200" y="22988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26" name="Google Shape;1126;p85"/>
          <p:cNvSpPr txBox="1">
            <a:spLocks noGrp="1"/>
          </p:cNvSpPr>
          <p:nvPr>
            <p:ph type="subTitle" idx="5"/>
          </p:nvPr>
        </p:nvSpPr>
        <p:spPr>
          <a:xfrm>
            <a:off x="8318500" y="43307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27" name="Google Shape;1127;p85"/>
          <p:cNvSpPr txBox="1">
            <a:spLocks noGrp="1"/>
          </p:cNvSpPr>
          <p:nvPr>
            <p:ph type="subTitle" idx="6"/>
          </p:nvPr>
        </p:nvSpPr>
        <p:spPr>
          <a:xfrm>
            <a:off x="8318500" y="45975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28" name="Google Shape;1128;p85"/>
          <p:cNvSpPr txBox="1">
            <a:spLocks noGrp="1"/>
          </p:cNvSpPr>
          <p:nvPr>
            <p:ph type="subTitle" idx="7"/>
          </p:nvPr>
        </p:nvSpPr>
        <p:spPr>
          <a:xfrm>
            <a:off x="4648200" y="4330700"/>
            <a:ext cx="35432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29" name="Google Shape;1129;p85"/>
          <p:cNvSpPr txBox="1">
            <a:spLocks noGrp="1"/>
          </p:cNvSpPr>
          <p:nvPr>
            <p:ph type="subTitle" idx="8"/>
          </p:nvPr>
        </p:nvSpPr>
        <p:spPr>
          <a:xfrm>
            <a:off x="4648200" y="4597500"/>
            <a:ext cx="35432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30" name="Google Shape;1130;p85"/>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30755239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9. One image">
  <p:cSld name="19. One image">
    <p:spTree>
      <p:nvGrpSpPr>
        <p:cNvPr id="1" name="Shape 1131"/>
        <p:cNvGrpSpPr/>
        <p:nvPr/>
      </p:nvGrpSpPr>
      <p:grpSpPr>
        <a:xfrm>
          <a:off x="0" y="0"/>
          <a:ext cx="0" cy="0"/>
          <a:chOff x="0" y="0"/>
          <a:chExt cx="0" cy="0"/>
        </a:xfrm>
      </p:grpSpPr>
      <p:sp>
        <p:nvSpPr>
          <p:cNvPr id="1132" name="Google Shape;1132;p86"/>
          <p:cNvSpPr/>
          <p:nvPr/>
        </p:nvSpPr>
        <p:spPr>
          <a:xfrm>
            <a:off x="8267700" y="0"/>
            <a:ext cx="3924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133" name="Google Shape;1133;p86"/>
          <p:cNvSpPr txBox="1">
            <a:spLocks noGrp="1"/>
          </p:cNvSpPr>
          <p:nvPr>
            <p:ph type="ctrTitle"/>
          </p:nvPr>
        </p:nvSpPr>
        <p:spPr>
          <a:xfrm>
            <a:off x="620233" y="1595267"/>
            <a:ext cx="4447200" cy="2182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SzPts val="3600"/>
              <a:buFont typeface="Arial"/>
              <a:buChar char="●"/>
              <a:defRPr sz="48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134" name="Google Shape;1134;p86"/>
          <p:cNvSpPr txBox="1">
            <a:spLocks noGrp="1"/>
          </p:cNvSpPr>
          <p:nvPr>
            <p:ph type="subTitle" idx="1"/>
          </p:nvPr>
        </p:nvSpPr>
        <p:spPr>
          <a:xfrm>
            <a:off x="620233" y="3879267"/>
            <a:ext cx="4521200" cy="1645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1pPr>
            <a:lvl2pPr lvl="1">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pic>
        <p:nvPicPr>
          <p:cNvPr id="1135" name="Google Shape;1135;p86"/>
          <p:cNvPicPr preferRelativeResize="0"/>
          <p:nvPr/>
        </p:nvPicPr>
        <p:blipFill>
          <a:blip r:embed="rId2">
            <a:alphaModFix/>
          </a:blip>
          <a:stretch>
            <a:fillRect/>
          </a:stretch>
        </p:blipFill>
        <p:spPr>
          <a:xfrm rot="5400000">
            <a:off x="5634101" y="93600"/>
            <a:ext cx="8432799" cy="5096000"/>
          </a:xfrm>
          <a:prstGeom prst="rect">
            <a:avLst/>
          </a:prstGeom>
          <a:noFill/>
          <a:ln>
            <a:noFill/>
          </a:ln>
        </p:spPr>
      </p:pic>
      <p:sp>
        <p:nvSpPr>
          <p:cNvPr id="1136" name="Google Shape;1136;p86"/>
          <p:cNvSpPr>
            <a:spLocks noGrp="1"/>
          </p:cNvSpPr>
          <p:nvPr>
            <p:ph type="pic" idx="2"/>
          </p:nvPr>
        </p:nvSpPr>
        <p:spPr>
          <a:xfrm>
            <a:off x="5835404" y="990605"/>
            <a:ext cx="4876800" cy="48768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114300" dist="190500" dir="6960000" algn="bl" rotWithShape="0">
              <a:srgbClr val="000000">
                <a:alpha val="21000"/>
              </a:srgbClr>
            </a:outerShdw>
          </a:effectLst>
        </p:spPr>
      </p:sp>
    </p:spTree>
    <p:extLst>
      <p:ext uri="{BB962C8B-B14F-4D97-AF65-F5344CB8AC3E}">
        <p14:creationId xmlns:p14="http://schemas.microsoft.com/office/powerpoint/2010/main" val="3103988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28570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1. Two images">
  <p:cSld name="21. Two images">
    <p:spTree>
      <p:nvGrpSpPr>
        <p:cNvPr id="1" name="Shape 1137"/>
        <p:cNvGrpSpPr/>
        <p:nvPr/>
      </p:nvGrpSpPr>
      <p:grpSpPr>
        <a:xfrm>
          <a:off x="0" y="0"/>
          <a:ext cx="0" cy="0"/>
          <a:chOff x="0" y="0"/>
          <a:chExt cx="0" cy="0"/>
        </a:xfrm>
      </p:grpSpPr>
      <p:sp>
        <p:nvSpPr>
          <p:cNvPr id="1138" name="Google Shape;1138;p87"/>
          <p:cNvSpPr/>
          <p:nvPr/>
        </p:nvSpPr>
        <p:spPr>
          <a:xfrm>
            <a:off x="4686300" y="0"/>
            <a:ext cx="750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139" name="Google Shape;1139;p87"/>
          <p:cNvSpPr>
            <a:spLocks noGrp="1"/>
          </p:cNvSpPr>
          <p:nvPr>
            <p:ph type="pic" idx="2"/>
          </p:nvPr>
        </p:nvSpPr>
        <p:spPr>
          <a:xfrm>
            <a:off x="5229937" y="973221"/>
            <a:ext cx="3000800" cy="26852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85725" dist="200025" dir="5400000" algn="bl" rotWithShape="0">
              <a:srgbClr val="000000">
                <a:alpha val="50000"/>
              </a:srgbClr>
            </a:outerShdw>
          </a:effectLst>
        </p:spPr>
      </p:sp>
      <p:sp>
        <p:nvSpPr>
          <p:cNvPr id="1140" name="Google Shape;1140;p87"/>
          <p:cNvSpPr>
            <a:spLocks noGrp="1"/>
          </p:cNvSpPr>
          <p:nvPr>
            <p:ph type="pic" idx="3"/>
          </p:nvPr>
        </p:nvSpPr>
        <p:spPr>
          <a:xfrm>
            <a:off x="8647871" y="973220"/>
            <a:ext cx="3000800" cy="26852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85725" dist="200025" dir="5400000" algn="bl" rotWithShape="0">
              <a:srgbClr val="000000">
                <a:alpha val="50000"/>
              </a:srgbClr>
            </a:outerShdw>
          </a:effectLst>
        </p:spPr>
      </p:sp>
      <p:sp>
        <p:nvSpPr>
          <p:cNvPr id="1141" name="Google Shape;1141;p87"/>
          <p:cNvSpPr txBox="1">
            <a:spLocks noGrp="1"/>
          </p:cNvSpPr>
          <p:nvPr>
            <p:ph type="subTitle" idx="1"/>
          </p:nvPr>
        </p:nvSpPr>
        <p:spPr>
          <a:xfrm>
            <a:off x="5229933" y="4876800"/>
            <a:ext cx="30008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1600"/>
              <a:buFont typeface="Inter"/>
              <a:buNone/>
              <a:defRPr sz="2133">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42" name="Google Shape;1142;p87"/>
          <p:cNvSpPr txBox="1">
            <a:spLocks noGrp="1"/>
          </p:cNvSpPr>
          <p:nvPr>
            <p:ph type="subTitle" idx="4"/>
          </p:nvPr>
        </p:nvSpPr>
        <p:spPr>
          <a:xfrm>
            <a:off x="5229933" y="5143600"/>
            <a:ext cx="30008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43" name="Google Shape;1143;p87"/>
          <p:cNvSpPr txBox="1">
            <a:spLocks noGrp="1"/>
          </p:cNvSpPr>
          <p:nvPr>
            <p:ph type="subTitle" idx="5"/>
          </p:nvPr>
        </p:nvSpPr>
        <p:spPr>
          <a:xfrm>
            <a:off x="8647867" y="4876800"/>
            <a:ext cx="30008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1600"/>
              <a:buFont typeface="Inter"/>
              <a:buNone/>
              <a:defRPr sz="2133">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44" name="Google Shape;1144;p87"/>
          <p:cNvSpPr txBox="1">
            <a:spLocks noGrp="1"/>
          </p:cNvSpPr>
          <p:nvPr>
            <p:ph type="subTitle" idx="6"/>
          </p:nvPr>
        </p:nvSpPr>
        <p:spPr>
          <a:xfrm>
            <a:off x="8647867" y="5143600"/>
            <a:ext cx="30008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45" name="Google Shape;1145;p87"/>
          <p:cNvSpPr txBox="1">
            <a:spLocks noGrp="1"/>
          </p:cNvSpPr>
          <p:nvPr>
            <p:ph type="ctrTitle"/>
          </p:nvPr>
        </p:nvSpPr>
        <p:spPr>
          <a:xfrm>
            <a:off x="315433" y="1900067"/>
            <a:ext cx="4053200" cy="2182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SzPts val="3600"/>
              <a:buFont typeface="Arial"/>
              <a:buChar char="●"/>
              <a:defRPr sz="48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146" name="Google Shape;1146;p87"/>
          <p:cNvSpPr txBox="1">
            <a:spLocks noGrp="1"/>
          </p:cNvSpPr>
          <p:nvPr>
            <p:ph type="subTitle" idx="7"/>
          </p:nvPr>
        </p:nvSpPr>
        <p:spPr>
          <a:xfrm>
            <a:off x="315433" y="4184067"/>
            <a:ext cx="3850000" cy="1645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1pPr>
            <a:lvl2pPr lvl="1">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2pPr>
            <a:lvl3pPr lvl="2">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3pPr>
            <a:lvl4pPr lvl="3">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4pPr>
            <a:lvl5pPr lvl="4">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5pPr>
            <a:lvl6pPr lvl="5">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6pPr>
            <a:lvl7pPr lvl="6">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7pPr>
            <a:lvl8pPr lvl="7">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8pPr>
            <a:lvl9pPr lvl="8">
              <a:spcBef>
                <a:spcPts val="0"/>
              </a:spcBef>
              <a:spcAft>
                <a:spcPts val="0"/>
              </a:spcAft>
              <a:buClr>
                <a:schemeClr val="lt2"/>
              </a:buClr>
              <a:buSzPts val="1600"/>
              <a:buFont typeface="Inter"/>
              <a:buNone/>
              <a:defRPr sz="2133">
                <a:solidFill>
                  <a:schemeClr val="lt2"/>
                </a:solidFill>
                <a:latin typeface="Inter"/>
                <a:ea typeface="Inter"/>
                <a:cs typeface="Inter"/>
                <a:sym typeface="Inter"/>
              </a:defRPr>
            </a:lvl9pPr>
          </a:lstStyle>
          <a:p>
            <a:endParaRPr/>
          </a:p>
        </p:txBody>
      </p:sp>
    </p:spTree>
    <p:extLst>
      <p:ext uri="{BB962C8B-B14F-4D97-AF65-F5344CB8AC3E}">
        <p14:creationId xmlns:p14="http://schemas.microsoft.com/office/powerpoint/2010/main" val="273438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3. Three images">
  <p:cSld name="23. Three images">
    <p:spTree>
      <p:nvGrpSpPr>
        <p:cNvPr id="1" name="Shape 1147"/>
        <p:cNvGrpSpPr/>
        <p:nvPr/>
      </p:nvGrpSpPr>
      <p:grpSpPr>
        <a:xfrm>
          <a:off x="0" y="0"/>
          <a:ext cx="0" cy="0"/>
          <a:chOff x="0" y="0"/>
          <a:chExt cx="0" cy="0"/>
        </a:xfrm>
      </p:grpSpPr>
      <p:sp>
        <p:nvSpPr>
          <p:cNvPr id="1148" name="Google Shape;1148;p88"/>
          <p:cNvSpPr/>
          <p:nvPr/>
        </p:nvSpPr>
        <p:spPr>
          <a:xfrm>
            <a:off x="300" y="3225800"/>
            <a:ext cx="12192000" cy="363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149" name="Google Shape;1149;p88"/>
          <p:cNvSpPr>
            <a:spLocks noGrp="1"/>
          </p:cNvSpPr>
          <p:nvPr>
            <p:ph type="pic" idx="2"/>
          </p:nvPr>
        </p:nvSpPr>
        <p:spPr>
          <a:xfrm>
            <a:off x="1356971" y="1887621"/>
            <a:ext cx="3000800" cy="26852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142875" dist="190500" dir="5400000" algn="bl" rotWithShape="0">
              <a:srgbClr val="000000">
                <a:alpha val="50000"/>
              </a:srgbClr>
            </a:outerShdw>
          </a:effectLst>
        </p:spPr>
      </p:sp>
      <p:sp>
        <p:nvSpPr>
          <p:cNvPr id="1150" name="Google Shape;1150;p88"/>
          <p:cNvSpPr>
            <a:spLocks noGrp="1"/>
          </p:cNvSpPr>
          <p:nvPr>
            <p:ph type="pic" idx="3"/>
          </p:nvPr>
        </p:nvSpPr>
        <p:spPr>
          <a:xfrm>
            <a:off x="4571704" y="1887621"/>
            <a:ext cx="3000800" cy="26852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142875" dist="190500" dir="5400000" algn="bl" rotWithShape="0">
              <a:srgbClr val="000000">
                <a:alpha val="50000"/>
              </a:srgbClr>
            </a:outerShdw>
          </a:effectLst>
        </p:spPr>
      </p:sp>
      <p:sp>
        <p:nvSpPr>
          <p:cNvPr id="1151" name="Google Shape;1151;p88"/>
          <p:cNvSpPr>
            <a:spLocks noGrp="1"/>
          </p:cNvSpPr>
          <p:nvPr>
            <p:ph type="pic" idx="4"/>
          </p:nvPr>
        </p:nvSpPr>
        <p:spPr>
          <a:xfrm>
            <a:off x="7786437" y="1887620"/>
            <a:ext cx="3000800" cy="2685200"/>
          </a:xfrm>
          <a:prstGeom prst="roundRect">
            <a:avLst>
              <a:gd name="adj" fmla="val 3419"/>
            </a:avLst>
          </a:prstGeom>
          <a:solidFill>
            <a:schemeClr val="dk1"/>
          </a:solidFill>
          <a:ln w="9525" cap="flat" cmpd="sng">
            <a:solidFill>
              <a:schemeClr val="dk1"/>
            </a:solidFill>
            <a:prstDash val="solid"/>
            <a:round/>
            <a:headEnd type="none" w="sm" len="sm"/>
            <a:tailEnd type="none" w="sm" len="sm"/>
          </a:ln>
          <a:effectLst>
            <a:outerShdw blurRad="142875" dist="190500" dir="5400000" algn="bl" rotWithShape="0">
              <a:srgbClr val="000000">
                <a:alpha val="50000"/>
              </a:srgbClr>
            </a:outerShdw>
          </a:effectLst>
        </p:spPr>
      </p:sp>
      <p:sp>
        <p:nvSpPr>
          <p:cNvPr id="1152" name="Google Shape;1152;p88"/>
          <p:cNvSpPr txBox="1">
            <a:spLocks noGrp="1"/>
          </p:cNvSpPr>
          <p:nvPr>
            <p:ph type="subTitle" idx="1"/>
          </p:nvPr>
        </p:nvSpPr>
        <p:spPr>
          <a:xfrm>
            <a:off x="1356967" y="5384800"/>
            <a:ext cx="30008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1600"/>
              <a:buFont typeface="Inter"/>
              <a:buNone/>
              <a:defRPr sz="2133">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53" name="Google Shape;1153;p88"/>
          <p:cNvSpPr txBox="1">
            <a:spLocks noGrp="1"/>
          </p:cNvSpPr>
          <p:nvPr>
            <p:ph type="subTitle" idx="5"/>
          </p:nvPr>
        </p:nvSpPr>
        <p:spPr>
          <a:xfrm>
            <a:off x="1356967" y="5651600"/>
            <a:ext cx="30008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54" name="Google Shape;1154;p88"/>
          <p:cNvSpPr txBox="1">
            <a:spLocks noGrp="1"/>
          </p:cNvSpPr>
          <p:nvPr>
            <p:ph type="subTitle" idx="6"/>
          </p:nvPr>
        </p:nvSpPr>
        <p:spPr>
          <a:xfrm>
            <a:off x="4571700" y="5384800"/>
            <a:ext cx="30008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1600"/>
              <a:buFont typeface="Inter"/>
              <a:buNone/>
              <a:defRPr sz="2133">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55" name="Google Shape;1155;p88"/>
          <p:cNvSpPr txBox="1">
            <a:spLocks noGrp="1"/>
          </p:cNvSpPr>
          <p:nvPr>
            <p:ph type="subTitle" idx="7"/>
          </p:nvPr>
        </p:nvSpPr>
        <p:spPr>
          <a:xfrm>
            <a:off x="4571700" y="5651600"/>
            <a:ext cx="30008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56" name="Google Shape;1156;p88"/>
          <p:cNvSpPr txBox="1">
            <a:spLocks noGrp="1"/>
          </p:cNvSpPr>
          <p:nvPr>
            <p:ph type="subTitle" idx="8"/>
          </p:nvPr>
        </p:nvSpPr>
        <p:spPr>
          <a:xfrm>
            <a:off x="7786433" y="5384800"/>
            <a:ext cx="30008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1600"/>
              <a:buFont typeface="Inter"/>
              <a:buNone/>
              <a:defRPr sz="2133">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157" name="Google Shape;1157;p88"/>
          <p:cNvSpPr txBox="1">
            <a:spLocks noGrp="1"/>
          </p:cNvSpPr>
          <p:nvPr>
            <p:ph type="subTitle" idx="9"/>
          </p:nvPr>
        </p:nvSpPr>
        <p:spPr>
          <a:xfrm>
            <a:off x="7786433" y="5651600"/>
            <a:ext cx="30008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158" name="Google Shape;1158;p88"/>
          <p:cNvSpPr txBox="1">
            <a:spLocks noGrp="1"/>
          </p:cNvSpPr>
          <p:nvPr>
            <p:ph type="ctrTitle"/>
          </p:nvPr>
        </p:nvSpPr>
        <p:spPr>
          <a:xfrm>
            <a:off x="1356967" y="698700"/>
            <a:ext cx="9430400" cy="10264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400"/>
              <a:buFont typeface="Arial"/>
              <a:buChar char="●"/>
              <a:defRPr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Tree>
    <p:extLst>
      <p:ext uri="{BB962C8B-B14F-4D97-AF65-F5344CB8AC3E}">
        <p14:creationId xmlns:p14="http://schemas.microsoft.com/office/powerpoint/2010/main" val="29377667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5. One screenshot">
  <p:cSld name="25. One screenshot">
    <p:bg>
      <p:bgPr>
        <a:solidFill>
          <a:schemeClr val="lt1"/>
        </a:solidFill>
        <a:effectLst/>
      </p:bgPr>
    </p:bg>
    <p:spTree>
      <p:nvGrpSpPr>
        <p:cNvPr id="1" name="Shape 1159"/>
        <p:cNvGrpSpPr/>
        <p:nvPr/>
      </p:nvGrpSpPr>
      <p:grpSpPr>
        <a:xfrm>
          <a:off x="0" y="0"/>
          <a:ext cx="0" cy="0"/>
          <a:chOff x="0" y="0"/>
          <a:chExt cx="0" cy="0"/>
        </a:xfrm>
      </p:grpSpPr>
      <p:pic>
        <p:nvPicPr>
          <p:cNvPr id="1160" name="Google Shape;1160;p89"/>
          <p:cNvPicPr preferRelativeResize="0"/>
          <p:nvPr/>
        </p:nvPicPr>
        <p:blipFill rotWithShape="1">
          <a:blip r:embed="rId2">
            <a:alphaModFix/>
          </a:blip>
          <a:srcRect b="49379"/>
          <a:stretch/>
        </p:blipFill>
        <p:spPr>
          <a:xfrm>
            <a:off x="3759201" y="4553167"/>
            <a:ext cx="8432799" cy="2304832"/>
          </a:xfrm>
          <a:prstGeom prst="rect">
            <a:avLst/>
          </a:prstGeom>
          <a:noFill/>
          <a:ln>
            <a:noFill/>
          </a:ln>
        </p:spPr>
      </p:pic>
      <p:pic>
        <p:nvPicPr>
          <p:cNvPr id="1161" name="Google Shape;1161;p89"/>
          <p:cNvPicPr preferRelativeResize="0"/>
          <p:nvPr/>
        </p:nvPicPr>
        <p:blipFill rotWithShape="1">
          <a:blip r:embed="rId2">
            <a:alphaModFix/>
          </a:blip>
          <a:srcRect l="18672"/>
          <a:stretch/>
        </p:blipFill>
        <p:spPr>
          <a:xfrm rot="-5400000" flipH="1">
            <a:off x="-1152399" y="1152397"/>
            <a:ext cx="6858001" cy="4553200"/>
          </a:xfrm>
          <a:prstGeom prst="rect">
            <a:avLst/>
          </a:prstGeom>
          <a:noFill/>
          <a:ln>
            <a:noFill/>
          </a:ln>
        </p:spPr>
      </p:pic>
      <p:pic>
        <p:nvPicPr>
          <p:cNvPr id="1162" name="Google Shape;1162;p89"/>
          <p:cNvPicPr preferRelativeResize="0"/>
          <p:nvPr/>
        </p:nvPicPr>
        <p:blipFill>
          <a:blip r:embed="rId2">
            <a:alphaModFix/>
          </a:blip>
          <a:stretch>
            <a:fillRect/>
          </a:stretch>
        </p:blipFill>
        <p:spPr>
          <a:xfrm>
            <a:off x="3759201" y="0"/>
            <a:ext cx="8432799" cy="4553168"/>
          </a:xfrm>
          <a:prstGeom prst="rect">
            <a:avLst/>
          </a:prstGeom>
          <a:noFill/>
          <a:ln>
            <a:noFill/>
          </a:ln>
        </p:spPr>
      </p:pic>
      <p:sp>
        <p:nvSpPr>
          <p:cNvPr id="1163" name="Google Shape;1163;p89"/>
          <p:cNvSpPr>
            <a:spLocks noGrp="1"/>
          </p:cNvSpPr>
          <p:nvPr>
            <p:ph type="pic" idx="2"/>
          </p:nvPr>
        </p:nvSpPr>
        <p:spPr>
          <a:xfrm>
            <a:off x="1828800" y="2105167"/>
            <a:ext cx="8534400" cy="4876800"/>
          </a:xfrm>
          <a:prstGeom prst="rect">
            <a:avLst/>
          </a:prstGeom>
          <a:solidFill>
            <a:schemeClr val="dk1"/>
          </a:solidFill>
          <a:ln>
            <a:noFill/>
          </a:ln>
        </p:spPr>
      </p:sp>
      <p:sp>
        <p:nvSpPr>
          <p:cNvPr id="1164" name="Google Shape;1164;p89"/>
          <p:cNvSpPr txBox="1">
            <a:spLocks noGrp="1"/>
          </p:cNvSpPr>
          <p:nvPr>
            <p:ph type="ctrTitle"/>
          </p:nvPr>
        </p:nvSpPr>
        <p:spPr>
          <a:xfrm>
            <a:off x="1828800" y="597100"/>
            <a:ext cx="8534400" cy="10264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400"/>
              <a:buFont typeface="Arial"/>
              <a:buChar char="●"/>
              <a:defRPr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grpSp>
        <p:nvGrpSpPr>
          <p:cNvPr id="1165" name="Google Shape;1165;p89"/>
          <p:cNvGrpSpPr/>
          <p:nvPr/>
        </p:nvGrpSpPr>
        <p:grpSpPr>
          <a:xfrm>
            <a:off x="1828795" y="1618957"/>
            <a:ext cx="8534400" cy="486211"/>
            <a:chOff x="298225" y="2203850"/>
            <a:chExt cx="7143750" cy="411950"/>
          </a:xfrm>
        </p:grpSpPr>
        <p:grpSp>
          <p:nvGrpSpPr>
            <p:cNvPr id="1166" name="Google Shape;1166;p89"/>
            <p:cNvGrpSpPr/>
            <p:nvPr/>
          </p:nvGrpSpPr>
          <p:grpSpPr>
            <a:xfrm>
              <a:off x="298225" y="2203850"/>
              <a:ext cx="7143750" cy="411950"/>
              <a:chOff x="238125" y="2651525"/>
              <a:chExt cx="7143750" cy="411950"/>
            </a:xfrm>
          </p:grpSpPr>
          <p:sp>
            <p:nvSpPr>
              <p:cNvPr id="1167" name="Google Shape;1167;p89"/>
              <p:cNvSpPr/>
              <p:nvPr/>
            </p:nvSpPr>
            <p:spPr>
              <a:xfrm>
                <a:off x="238125" y="2651525"/>
                <a:ext cx="7143750" cy="411950"/>
              </a:xfrm>
              <a:custGeom>
                <a:avLst/>
                <a:gdLst/>
                <a:ahLst/>
                <a:cxnLst/>
                <a:rect l="l" t="t" r="r" b="b"/>
                <a:pathLst>
                  <a:path w="285750" h="16478" extrusionOk="0">
                    <a:moveTo>
                      <a:pt x="794" y="0"/>
                    </a:moveTo>
                    <a:cubicBezTo>
                      <a:pt x="349" y="0"/>
                      <a:pt x="0" y="349"/>
                      <a:pt x="0" y="794"/>
                    </a:cubicBezTo>
                    <a:lnTo>
                      <a:pt x="0" y="16478"/>
                    </a:lnTo>
                    <a:lnTo>
                      <a:pt x="285750" y="16478"/>
                    </a:lnTo>
                    <a:lnTo>
                      <a:pt x="285750" y="794"/>
                    </a:lnTo>
                    <a:cubicBezTo>
                      <a:pt x="285750" y="349"/>
                      <a:pt x="285401" y="0"/>
                      <a:pt x="284956" y="0"/>
                    </a:cubicBezTo>
                    <a:close/>
                  </a:path>
                </a:pathLst>
              </a:custGeom>
              <a:solidFill>
                <a:srgbClr val="1B1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68" name="Google Shape;1168;p89"/>
              <p:cNvSpPr/>
              <p:nvPr/>
            </p:nvSpPr>
            <p:spPr>
              <a:xfrm>
                <a:off x="238125" y="3058300"/>
                <a:ext cx="7143750" cy="5175"/>
              </a:xfrm>
              <a:custGeom>
                <a:avLst/>
                <a:gdLst/>
                <a:ahLst/>
                <a:cxnLst/>
                <a:rect l="l" t="t" r="r" b="b"/>
                <a:pathLst>
                  <a:path w="285750" h="207" extrusionOk="0">
                    <a:moveTo>
                      <a:pt x="0" y="1"/>
                    </a:moveTo>
                    <a:lnTo>
                      <a:pt x="0" y="207"/>
                    </a:lnTo>
                    <a:lnTo>
                      <a:pt x="285750" y="207"/>
                    </a:lnTo>
                    <a:lnTo>
                      <a:pt x="285750" y="1"/>
                    </a:lnTo>
                    <a:close/>
                  </a:path>
                </a:pathLst>
              </a:custGeom>
              <a:solidFill>
                <a:srgbClr val="0D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69" name="Google Shape;1169;p89"/>
              <p:cNvSpPr/>
              <p:nvPr/>
            </p:nvSpPr>
            <p:spPr>
              <a:xfrm>
                <a:off x="238125" y="2879700"/>
                <a:ext cx="7143750" cy="178625"/>
              </a:xfrm>
              <a:custGeom>
                <a:avLst/>
                <a:gdLst/>
                <a:ahLst/>
                <a:cxnLst/>
                <a:rect l="l" t="t" r="r" b="b"/>
                <a:pathLst>
                  <a:path w="285750" h="7145" extrusionOk="0">
                    <a:moveTo>
                      <a:pt x="0" y="1"/>
                    </a:moveTo>
                    <a:lnTo>
                      <a:pt x="0" y="7145"/>
                    </a:lnTo>
                    <a:lnTo>
                      <a:pt x="285750" y="7145"/>
                    </a:lnTo>
                    <a:lnTo>
                      <a:pt x="285750" y="1"/>
                    </a:lnTo>
                    <a:close/>
                  </a:path>
                </a:pathLst>
              </a:custGeom>
              <a:solidFill>
                <a:srgbClr val="323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0" name="Google Shape;1170;p89"/>
              <p:cNvSpPr/>
              <p:nvPr/>
            </p:nvSpPr>
            <p:spPr>
              <a:xfrm>
                <a:off x="319875" y="2940425"/>
                <a:ext cx="54775" cy="57175"/>
              </a:xfrm>
              <a:custGeom>
                <a:avLst/>
                <a:gdLst/>
                <a:ahLst/>
                <a:cxnLst/>
                <a:rect l="l" t="t" r="r" b="b"/>
                <a:pathLst>
                  <a:path w="2191" h="2287" fill="none" extrusionOk="0">
                    <a:moveTo>
                      <a:pt x="2191" y="1096"/>
                    </a:moveTo>
                    <a:lnTo>
                      <a:pt x="0" y="1096"/>
                    </a:lnTo>
                    <a:moveTo>
                      <a:pt x="0" y="1096"/>
                    </a:moveTo>
                    <a:lnTo>
                      <a:pt x="1096" y="1"/>
                    </a:lnTo>
                    <a:moveTo>
                      <a:pt x="0" y="1096"/>
                    </a:moveTo>
                    <a:lnTo>
                      <a:pt x="1096" y="2287"/>
                    </a:lnTo>
                  </a:path>
                </a:pathLst>
              </a:custGeom>
              <a:noFill/>
              <a:ln w="7550" cap="rnd" cmpd="sng">
                <a:solidFill>
                  <a:srgbClr val="DADC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1" name="Google Shape;1171;p89"/>
              <p:cNvSpPr/>
              <p:nvPr/>
            </p:nvSpPr>
            <p:spPr>
              <a:xfrm>
                <a:off x="478625" y="2940425"/>
                <a:ext cx="54775" cy="57175"/>
              </a:xfrm>
              <a:custGeom>
                <a:avLst/>
                <a:gdLst/>
                <a:ahLst/>
                <a:cxnLst/>
                <a:rect l="l" t="t" r="r" b="b"/>
                <a:pathLst>
                  <a:path w="2191" h="2287" fill="none" extrusionOk="0">
                    <a:moveTo>
                      <a:pt x="0" y="1096"/>
                    </a:moveTo>
                    <a:lnTo>
                      <a:pt x="2191" y="1096"/>
                    </a:lnTo>
                    <a:moveTo>
                      <a:pt x="2191" y="1096"/>
                    </a:moveTo>
                    <a:lnTo>
                      <a:pt x="1096" y="1"/>
                    </a:lnTo>
                    <a:moveTo>
                      <a:pt x="2191" y="1096"/>
                    </a:moveTo>
                    <a:lnTo>
                      <a:pt x="1096" y="2287"/>
                    </a:lnTo>
                  </a:path>
                </a:pathLst>
              </a:custGeom>
              <a:noFill/>
              <a:ln w="7550" cap="rnd" cmpd="sng">
                <a:solidFill>
                  <a:srgbClr val="BABC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2" name="Google Shape;1172;p89"/>
              <p:cNvSpPr/>
              <p:nvPr/>
            </p:nvSpPr>
            <p:spPr>
              <a:xfrm>
                <a:off x="636175" y="2940425"/>
                <a:ext cx="55200" cy="57175"/>
              </a:xfrm>
              <a:custGeom>
                <a:avLst/>
                <a:gdLst/>
                <a:ahLst/>
                <a:cxnLst/>
                <a:rect l="l" t="t" r="r" b="b"/>
                <a:pathLst>
                  <a:path w="2208" h="2287" fill="none" extrusionOk="0">
                    <a:moveTo>
                      <a:pt x="2128" y="572"/>
                    </a:moveTo>
                    <a:cubicBezTo>
                      <a:pt x="1937" y="239"/>
                      <a:pt x="1572" y="1"/>
                      <a:pt x="1144" y="1"/>
                    </a:cubicBezTo>
                    <a:cubicBezTo>
                      <a:pt x="509" y="1"/>
                      <a:pt x="1" y="509"/>
                      <a:pt x="1" y="1144"/>
                    </a:cubicBezTo>
                    <a:cubicBezTo>
                      <a:pt x="1" y="1779"/>
                      <a:pt x="509" y="2287"/>
                      <a:pt x="1144" y="2287"/>
                    </a:cubicBezTo>
                    <a:cubicBezTo>
                      <a:pt x="1572" y="2287"/>
                      <a:pt x="1953" y="2033"/>
                      <a:pt x="2144" y="1684"/>
                    </a:cubicBezTo>
                    <a:cubicBezTo>
                      <a:pt x="2176" y="1636"/>
                      <a:pt x="2191" y="1604"/>
                      <a:pt x="2207" y="1572"/>
                    </a:cubicBezTo>
                  </a:path>
                </a:pathLst>
              </a:custGeom>
              <a:noFill/>
              <a:ln w="7550" cap="rnd" cmpd="sng">
                <a:solidFill>
                  <a:srgbClr val="DADCE0"/>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3" name="Google Shape;1173;p89"/>
              <p:cNvSpPr/>
              <p:nvPr/>
            </p:nvSpPr>
            <p:spPr>
              <a:xfrm>
                <a:off x="672300" y="2936850"/>
                <a:ext cx="27400" cy="27425"/>
              </a:xfrm>
              <a:custGeom>
                <a:avLst/>
                <a:gdLst/>
                <a:ahLst/>
                <a:cxnLst/>
                <a:rect l="l" t="t" r="r" b="b"/>
                <a:pathLst>
                  <a:path w="1096" h="1097" extrusionOk="0">
                    <a:moveTo>
                      <a:pt x="1096" y="1"/>
                    </a:moveTo>
                    <a:lnTo>
                      <a:pt x="0" y="1096"/>
                    </a:lnTo>
                    <a:lnTo>
                      <a:pt x="1096" y="1096"/>
                    </a:lnTo>
                    <a:lnTo>
                      <a:pt x="1096" y="1"/>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4" name="Google Shape;1174;p89"/>
              <p:cNvSpPr/>
              <p:nvPr/>
            </p:nvSpPr>
            <p:spPr>
              <a:xfrm>
                <a:off x="773900" y="2899550"/>
                <a:ext cx="6072200" cy="138925"/>
              </a:xfrm>
              <a:custGeom>
                <a:avLst/>
                <a:gdLst/>
                <a:ahLst/>
                <a:cxnLst/>
                <a:rect l="l" t="t" r="r" b="b"/>
                <a:pathLst>
                  <a:path w="242888" h="5557" extrusionOk="0">
                    <a:moveTo>
                      <a:pt x="2778" y="1"/>
                    </a:moveTo>
                    <a:cubicBezTo>
                      <a:pt x="1239" y="1"/>
                      <a:pt x="0" y="1239"/>
                      <a:pt x="0" y="2779"/>
                    </a:cubicBezTo>
                    <a:cubicBezTo>
                      <a:pt x="0" y="4319"/>
                      <a:pt x="1239" y="5557"/>
                      <a:pt x="2778" y="5557"/>
                    </a:cubicBezTo>
                    <a:lnTo>
                      <a:pt x="240110" y="5557"/>
                    </a:lnTo>
                    <a:cubicBezTo>
                      <a:pt x="241650" y="5557"/>
                      <a:pt x="242888" y="4319"/>
                      <a:pt x="242888" y="2779"/>
                    </a:cubicBezTo>
                    <a:cubicBezTo>
                      <a:pt x="242888" y="1239"/>
                      <a:pt x="241650" y="1"/>
                      <a:pt x="240110" y="1"/>
                    </a:cubicBezTo>
                    <a:close/>
                  </a:path>
                </a:pathLst>
              </a:custGeom>
              <a:solidFill>
                <a:srgbClr val="1B1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5" name="Google Shape;1175;p89"/>
              <p:cNvSpPr/>
              <p:nvPr/>
            </p:nvSpPr>
            <p:spPr>
              <a:xfrm>
                <a:off x="6719475" y="2931700"/>
                <a:ext cx="74650" cy="70675"/>
              </a:xfrm>
              <a:custGeom>
                <a:avLst/>
                <a:gdLst/>
                <a:ahLst/>
                <a:cxnLst/>
                <a:rect l="l" t="t" r="r" b="b"/>
                <a:pathLst>
                  <a:path w="2986" h="2827" extrusionOk="0">
                    <a:moveTo>
                      <a:pt x="1493" y="620"/>
                    </a:moveTo>
                    <a:lnTo>
                      <a:pt x="1747" y="1223"/>
                    </a:lnTo>
                    <a:lnTo>
                      <a:pt x="2398" y="1271"/>
                    </a:lnTo>
                    <a:lnTo>
                      <a:pt x="1906" y="1699"/>
                    </a:lnTo>
                    <a:lnTo>
                      <a:pt x="2049" y="2334"/>
                    </a:lnTo>
                    <a:lnTo>
                      <a:pt x="1493" y="2001"/>
                    </a:lnTo>
                    <a:lnTo>
                      <a:pt x="937" y="2334"/>
                    </a:lnTo>
                    <a:lnTo>
                      <a:pt x="1080" y="1699"/>
                    </a:lnTo>
                    <a:lnTo>
                      <a:pt x="588" y="1271"/>
                    </a:lnTo>
                    <a:lnTo>
                      <a:pt x="1239" y="1207"/>
                    </a:lnTo>
                    <a:lnTo>
                      <a:pt x="1493" y="620"/>
                    </a:lnTo>
                    <a:close/>
                    <a:moveTo>
                      <a:pt x="1493" y="1"/>
                    </a:moveTo>
                    <a:lnTo>
                      <a:pt x="1080" y="985"/>
                    </a:lnTo>
                    <a:lnTo>
                      <a:pt x="1" y="1080"/>
                    </a:lnTo>
                    <a:lnTo>
                      <a:pt x="810" y="1779"/>
                    </a:lnTo>
                    <a:lnTo>
                      <a:pt x="572" y="2826"/>
                    </a:lnTo>
                    <a:lnTo>
                      <a:pt x="1493" y="2271"/>
                    </a:lnTo>
                    <a:lnTo>
                      <a:pt x="2414" y="2826"/>
                    </a:lnTo>
                    <a:lnTo>
                      <a:pt x="2176" y="1779"/>
                    </a:lnTo>
                    <a:lnTo>
                      <a:pt x="2985" y="1080"/>
                    </a:lnTo>
                    <a:lnTo>
                      <a:pt x="1906" y="985"/>
                    </a:lnTo>
                    <a:lnTo>
                      <a:pt x="1493" y="1"/>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6" name="Google Shape;1176;p89"/>
              <p:cNvSpPr/>
              <p:nvPr/>
            </p:nvSpPr>
            <p:spPr>
              <a:xfrm>
                <a:off x="843350" y="2946775"/>
                <a:ext cx="39700" cy="52025"/>
              </a:xfrm>
              <a:custGeom>
                <a:avLst/>
                <a:gdLst/>
                <a:ahLst/>
                <a:cxnLst/>
                <a:rect l="l" t="t" r="r" b="b"/>
                <a:pathLst>
                  <a:path w="1588" h="2081" extrusionOk="0">
                    <a:moveTo>
                      <a:pt x="794" y="191"/>
                    </a:moveTo>
                    <a:cubicBezTo>
                      <a:pt x="969" y="191"/>
                      <a:pt x="1096" y="318"/>
                      <a:pt x="1096" y="493"/>
                    </a:cubicBezTo>
                    <a:lnTo>
                      <a:pt x="1096" y="699"/>
                    </a:lnTo>
                    <a:lnTo>
                      <a:pt x="493" y="699"/>
                    </a:lnTo>
                    <a:lnTo>
                      <a:pt x="493" y="493"/>
                    </a:lnTo>
                    <a:cubicBezTo>
                      <a:pt x="493" y="318"/>
                      <a:pt x="620" y="191"/>
                      <a:pt x="794" y="191"/>
                    </a:cubicBezTo>
                    <a:close/>
                    <a:moveTo>
                      <a:pt x="794" y="1"/>
                    </a:moveTo>
                    <a:cubicBezTo>
                      <a:pt x="524" y="1"/>
                      <a:pt x="302" y="223"/>
                      <a:pt x="302" y="493"/>
                    </a:cubicBezTo>
                    <a:lnTo>
                      <a:pt x="302" y="699"/>
                    </a:lnTo>
                    <a:lnTo>
                      <a:pt x="207" y="699"/>
                    </a:lnTo>
                    <a:cubicBezTo>
                      <a:pt x="96" y="699"/>
                      <a:pt x="0" y="779"/>
                      <a:pt x="0" y="890"/>
                    </a:cubicBezTo>
                    <a:lnTo>
                      <a:pt x="0" y="1890"/>
                    </a:lnTo>
                    <a:cubicBezTo>
                      <a:pt x="0" y="1985"/>
                      <a:pt x="96" y="2080"/>
                      <a:pt x="207" y="2080"/>
                    </a:cubicBezTo>
                    <a:lnTo>
                      <a:pt x="1397" y="2080"/>
                    </a:lnTo>
                    <a:cubicBezTo>
                      <a:pt x="1493" y="2080"/>
                      <a:pt x="1588" y="1985"/>
                      <a:pt x="1588" y="1890"/>
                    </a:cubicBezTo>
                    <a:lnTo>
                      <a:pt x="1588" y="890"/>
                    </a:lnTo>
                    <a:cubicBezTo>
                      <a:pt x="1588" y="779"/>
                      <a:pt x="1493" y="699"/>
                      <a:pt x="1397" y="699"/>
                    </a:cubicBezTo>
                    <a:lnTo>
                      <a:pt x="1286" y="699"/>
                    </a:lnTo>
                    <a:lnTo>
                      <a:pt x="1286" y="493"/>
                    </a:lnTo>
                    <a:cubicBezTo>
                      <a:pt x="1286" y="223"/>
                      <a:pt x="1064" y="1"/>
                      <a:pt x="794"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7" name="Google Shape;1177;p89"/>
              <p:cNvSpPr/>
              <p:nvPr/>
            </p:nvSpPr>
            <p:spPr>
              <a:xfrm>
                <a:off x="1895075" y="2765800"/>
                <a:ext cx="59550" cy="59575"/>
              </a:xfrm>
              <a:custGeom>
                <a:avLst/>
                <a:gdLst/>
                <a:ahLst/>
                <a:cxnLst/>
                <a:rect l="l" t="t" r="r" b="b"/>
                <a:pathLst>
                  <a:path w="2382" h="2383" extrusionOk="0">
                    <a:moveTo>
                      <a:pt x="1191" y="1"/>
                    </a:moveTo>
                    <a:cubicBezTo>
                      <a:pt x="1302" y="1"/>
                      <a:pt x="1397" y="80"/>
                      <a:pt x="1397" y="191"/>
                    </a:cubicBezTo>
                    <a:lnTo>
                      <a:pt x="1397" y="985"/>
                    </a:lnTo>
                    <a:lnTo>
                      <a:pt x="2191" y="985"/>
                    </a:lnTo>
                    <a:cubicBezTo>
                      <a:pt x="2286" y="985"/>
                      <a:pt x="2381" y="1080"/>
                      <a:pt x="2381" y="1192"/>
                    </a:cubicBezTo>
                    <a:cubicBezTo>
                      <a:pt x="2381" y="1287"/>
                      <a:pt x="2286" y="1382"/>
                      <a:pt x="2191" y="1382"/>
                    </a:cubicBezTo>
                    <a:lnTo>
                      <a:pt x="1397" y="1382"/>
                    </a:lnTo>
                    <a:lnTo>
                      <a:pt x="1397" y="2176"/>
                    </a:lnTo>
                    <a:cubicBezTo>
                      <a:pt x="1397" y="2287"/>
                      <a:pt x="1302" y="2382"/>
                      <a:pt x="1191" y="2382"/>
                    </a:cubicBezTo>
                    <a:cubicBezTo>
                      <a:pt x="1080" y="2382"/>
                      <a:pt x="1000" y="2287"/>
                      <a:pt x="1000" y="2176"/>
                    </a:cubicBezTo>
                    <a:lnTo>
                      <a:pt x="1000" y="1382"/>
                    </a:lnTo>
                    <a:lnTo>
                      <a:pt x="207" y="1382"/>
                    </a:lnTo>
                    <a:cubicBezTo>
                      <a:pt x="95" y="1382"/>
                      <a:pt x="0" y="1287"/>
                      <a:pt x="0" y="1192"/>
                    </a:cubicBezTo>
                    <a:cubicBezTo>
                      <a:pt x="0" y="1080"/>
                      <a:pt x="95" y="985"/>
                      <a:pt x="207" y="985"/>
                    </a:cubicBezTo>
                    <a:lnTo>
                      <a:pt x="1000" y="985"/>
                    </a:lnTo>
                    <a:lnTo>
                      <a:pt x="1000" y="191"/>
                    </a:lnTo>
                    <a:cubicBezTo>
                      <a:pt x="1000" y="80"/>
                      <a:pt x="1080" y="1"/>
                      <a:pt x="1191"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8" name="Google Shape;1178;p89"/>
              <p:cNvSpPr/>
              <p:nvPr/>
            </p:nvSpPr>
            <p:spPr>
              <a:xfrm>
                <a:off x="421875" y="2711050"/>
                <a:ext cx="1512900" cy="188525"/>
              </a:xfrm>
              <a:custGeom>
                <a:avLst/>
                <a:gdLst/>
                <a:ahLst/>
                <a:cxnLst/>
                <a:rect l="l" t="t" r="r" b="b"/>
                <a:pathLst>
                  <a:path w="60516" h="7541" extrusionOk="0">
                    <a:moveTo>
                      <a:pt x="9716" y="0"/>
                    </a:moveTo>
                    <a:cubicBezTo>
                      <a:pt x="8843" y="0"/>
                      <a:pt x="8128" y="715"/>
                      <a:pt x="8128" y="1588"/>
                    </a:cubicBezTo>
                    <a:lnTo>
                      <a:pt x="8128" y="5160"/>
                    </a:lnTo>
                    <a:cubicBezTo>
                      <a:pt x="8128" y="6033"/>
                      <a:pt x="7414" y="6747"/>
                      <a:pt x="6541" y="6747"/>
                    </a:cubicBezTo>
                    <a:lnTo>
                      <a:pt x="0" y="6747"/>
                    </a:lnTo>
                    <a:lnTo>
                      <a:pt x="0" y="7541"/>
                    </a:lnTo>
                    <a:lnTo>
                      <a:pt x="60516" y="7541"/>
                    </a:lnTo>
                    <a:lnTo>
                      <a:pt x="60516" y="6747"/>
                    </a:lnTo>
                    <a:lnTo>
                      <a:pt x="57341" y="6747"/>
                    </a:lnTo>
                    <a:cubicBezTo>
                      <a:pt x="56468" y="6747"/>
                      <a:pt x="55753" y="6033"/>
                      <a:pt x="55753" y="5160"/>
                    </a:cubicBezTo>
                    <a:lnTo>
                      <a:pt x="55753" y="1588"/>
                    </a:lnTo>
                    <a:cubicBezTo>
                      <a:pt x="55753" y="715"/>
                      <a:pt x="55039" y="0"/>
                      <a:pt x="54166" y="0"/>
                    </a:cubicBezTo>
                    <a:close/>
                  </a:path>
                </a:pathLst>
              </a:custGeom>
              <a:solidFill>
                <a:srgbClr val="323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79" name="Google Shape;1179;p89"/>
              <p:cNvSpPr/>
              <p:nvPr/>
            </p:nvSpPr>
            <p:spPr>
              <a:xfrm>
                <a:off x="1718850" y="2778125"/>
                <a:ext cx="34950" cy="34550"/>
              </a:xfrm>
              <a:custGeom>
                <a:avLst/>
                <a:gdLst/>
                <a:ahLst/>
                <a:cxnLst/>
                <a:rect l="l" t="t" r="r" b="b"/>
                <a:pathLst>
                  <a:path w="1398" h="1382" fill="none" extrusionOk="0">
                    <a:moveTo>
                      <a:pt x="1398" y="0"/>
                    </a:moveTo>
                    <a:lnTo>
                      <a:pt x="1" y="1381"/>
                    </a:lnTo>
                    <a:moveTo>
                      <a:pt x="1" y="0"/>
                    </a:moveTo>
                    <a:lnTo>
                      <a:pt x="1398" y="1381"/>
                    </a:lnTo>
                  </a:path>
                </a:pathLst>
              </a:custGeom>
              <a:noFill/>
              <a:ln w="7550" cap="rnd" cmpd="sng">
                <a:solidFill>
                  <a:srgbClr val="DADCE0"/>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0" name="Google Shape;1180;p89"/>
              <p:cNvSpPr/>
              <p:nvPr/>
            </p:nvSpPr>
            <p:spPr>
              <a:xfrm>
                <a:off x="684600" y="2750725"/>
                <a:ext cx="79400" cy="77825"/>
              </a:xfrm>
              <a:custGeom>
                <a:avLst/>
                <a:gdLst/>
                <a:ahLst/>
                <a:cxnLst/>
                <a:rect l="l" t="t" r="r" b="b"/>
                <a:pathLst>
                  <a:path w="3176" h="3113" extrusionOk="0">
                    <a:moveTo>
                      <a:pt x="1588" y="1"/>
                    </a:moveTo>
                    <a:cubicBezTo>
                      <a:pt x="715" y="1"/>
                      <a:pt x="0" y="715"/>
                      <a:pt x="0" y="1588"/>
                    </a:cubicBezTo>
                    <a:cubicBezTo>
                      <a:pt x="0" y="2287"/>
                      <a:pt x="461" y="2890"/>
                      <a:pt x="1080" y="3096"/>
                    </a:cubicBezTo>
                    <a:cubicBezTo>
                      <a:pt x="1159" y="3112"/>
                      <a:pt x="1191" y="3065"/>
                      <a:pt x="1191" y="3017"/>
                    </a:cubicBezTo>
                    <a:cubicBezTo>
                      <a:pt x="1191" y="2985"/>
                      <a:pt x="1191" y="2858"/>
                      <a:pt x="1191" y="2731"/>
                    </a:cubicBezTo>
                    <a:cubicBezTo>
                      <a:pt x="794" y="2795"/>
                      <a:pt x="699" y="2620"/>
                      <a:pt x="667" y="2541"/>
                    </a:cubicBezTo>
                    <a:cubicBezTo>
                      <a:pt x="635" y="2493"/>
                      <a:pt x="572" y="2350"/>
                      <a:pt x="493" y="2318"/>
                    </a:cubicBezTo>
                    <a:cubicBezTo>
                      <a:pt x="445" y="2287"/>
                      <a:pt x="366" y="2207"/>
                      <a:pt x="493" y="2207"/>
                    </a:cubicBezTo>
                    <a:cubicBezTo>
                      <a:pt x="620" y="2207"/>
                      <a:pt x="715" y="2318"/>
                      <a:pt x="747" y="2366"/>
                    </a:cubicBezTo>
                    <a:cubicBezTo>
                      <a:pt x="889" y="2604"/>
                      <a:pt x="1112" y="2541"/>
                      <a:pt x="1207" y="2509"/>
                    </a:cubicBezTo>
                    <a:cubicBezTo>
                      <a:pt x="1223" y="2398"/>
                      <a:pt x="1255" y="2334"/>
                      <a:pt x="1302" y="2287"/>
                    </a:cubicBezTo>
                    <a:cubicBezTo>
                      <a:pt x="953" y="2255"/>
                      <a:pt x="588" y="2112"/>
                      <a:pt x="588" y="1509"/>
                    </a:cubicBezTo>
                    <a:cubicBezTo>
                      <a:pt x="588" y="1334"/>
                      <a:pt x="635" y="1191"/>
                      <a:pt x="747" y="1080"/>
                    </a:cubicBezTo>
                    <a:cubicBezTo>
                      <a:pt x="731" y="1033"/>
                      <a:pt x="667" y="874"/>
                      <a:pt x="762" y="652"/>
                    </a:cubicBezTo>
                    <a:cubicBezTo>
                      <a:pt x="762" y="652"/>
                      <a:pt x="889" y="620"/>
                      <a:pt x="1191" y="826"/>
                    </a:cubicBezTo>
                    <a:cubicBezTo>
                      <a:pt x="1318" y="779"/>
                      <a:pt x="1461" y="763"/>
                      <a:pt x="1588" y="763"/>
                    </a:cubicBezTo>
                    <a:cubicBezTo>
                      <a:pt x="1731" y="763"/>
                      <a:pt x="1858" y="779"/>
                      <a:pt x="1985" y="826"/>
                    </a:cubicBezTo>
                    <a:cubicBezTo>
                      <a:pt x="2286" y="620"/>
                      <a:pt x="2429" y="652"/>
                      <a:pt x="2429" y="652"/>
                    </a:cubicBezTo>
                    <a:cubicBezTo>
                      <a:pt x="2509" y="874"/>
                      <a:pt x="2461" y="1033"/>
                      <a:pt x="2445" y="1080"/>
                    </a:cubicBezTo>
                    <a:cubicBezTo>
                      <a:pt x="2540" y="1191"/>
                      <a:pt x="2604" y="1334"/>
                      <a:pt x="2604" y="1509"/>
                    </a:cubicBezTo>
                    <a:cubicBezTo>
                      <a:pt x="2604" y="2112"/>
                      <a:pt x="2239" y="2255"/>
                      <a:pt x="1874" y="2287"/>
                    </a:cubicBezTo>
                    <a:cubicBezTo>
                      <a:pt x="1937" y="2334"/>
                      <a:pt x="1985" y="2430"/>
                      <a:pt x="1985" y="2588"/>
                    </a:cubicBezTo>
                    <a:cubicBezTo>
                      <a:pt x="1985" y="2795"/>
                      <a:pt x="1985" y="2969"/>
                      <a:pt x="1985" y="3017"/>
                    </a:cubicBezTo>
                    <a:cubicBezTo>
                      <a:pt x="1985" y="3065"/>
                      <a:pt x="2017" y="3112"/>
                      <a:pt x="2096" y="3096"/>
                    </a:cubicBezTo>
                    <a:cubicBezTo>
                      <a:pt x="2715" y="2890"/>
                      <a:pt x="3175" y="2287"/>
                      <a:pt x="3175" y="1588"/>
                    </a:cubicBezTo>
                    <a:cubicBezTo>
                      <a:pt x="3175" y="715"/>
                      <a:pt x="2461" y="1"/>
                      <a:pt x="15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1" name="Google Shape;1181;p89"/>
              <p:cNvSpPr/>
              <p:nvPr/>
            </p:nvSpPr>
            <p:spPr>
              <a:xfrm>
                <a:off x="502425" y="2749550"/>
                <a:ext cx="56775" cy="57175"/>
              </a:xfrm>
              <a:custGeom>
                <a:avLst/>
                <a:gdLst/>
                <a:ahLst/>
                <a:cxnLst/>
                <a:rect l="l" t="t" r="r" b="b"/>
                <a:pathLst>
                  <a:path w="2271" h="2287" extrusionOk="0">
                    <a:moveTo>
                      <a:pt x="1144" y="0"/>
                    </a:moveTo>
                    <a:cubicBezTo>
                      <a:pt x="509" y="0"/>
                      <a:pt x="1" y="508"/>
                      <a:pt x="1" y="1143"/>
                    </a:cubicBezTo>
                    <a:cubicBezTo>
                      <a:pt x="1" y="1762"/>
                      <a:pt x="509" y="2286"/>
                      <a:pt x="1144" y="2286"/>
                    </a:cubicBezTo>
                    <a:cubicBezTo>
                      <a:pt x="1763" y="2286"/>
                      <a:pt x="2271" y="1762"/>
                      <a:pt x="2271" y="1143"/>
                    </a:cubicBezTo>
                    <a:cubicBezTo>
                      <a:pt x="2271" y="508"/>
                      <a:pt x="1763" y="0"/>
                      <a:pt x="1144"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2" name="Google Shape;1182;p89"/>
              <p:cNvSpPr/>
              <p:nvPr/>
            </p:nvSpPr>
            <p:spPr>
              <a:xfrm>
                <a:off x="403225" y="2749550"/>
                <a:ext cx="56775" cy="57175"/>
              </a:xfrm>
              <a:custGeom>
                <a:avLst/>
                <a:gdLst/>
                <a:ahLst/>
                <a:cxnLst/>
                <a:rect l="l" t="t" r="r" b="b"/>
                <a:pathLst>
                  <a:path w="2271" h="2287" extrusionOk="0">
                    <a:moveTo>
                      <a:pt x="1143" y="0"/>
                    </a:moveTo>
                    <a:cubicBezTo>
                      <a:pt x="508" y="0"/>
                      <a:pt x="0" y="508"/>
                      <a:pt x="0" y="1143"/>
                    </a:cubicBezTo>
                    <a:cubicBezTo>
                      <a:pt x="0" y="1762"/>
                      <a:pt x="508" y="2286"/>
                      <a:pt x="1143" y="2286"/>
                    </a:cubicBezTo>
                    <a:cubicBezTo>
                      <a:pt x="1762" y="2286"/>
                      <a:pt x="2270" y="1762"/>
                      <a:pt x="2270" y="1143"/>
                    </a:cubicBezTo>
                    <a:cubicBezTo>
                      <a:pt x="2270" y="508"/>
                      <a:pt x="1762" y="0"/>
                      <a:pt x="1143"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3" name="Google Shape;1183;p89"/>
              <p:cNvSpPr/>
              <p:nvPr/>
            </p:nvSpPr>
            <p:spPr>
              <a:xfrm>
                <a:off x="304000" y="2749550"/>
                <a:ext cx="56775" cy="57175"/>
              </a:xfrm>
              <a:custGeom>
                <a:avLst/>
                <a:gdLst/>
                <a:ahLst/>
                <a:cxnLst/>
                <a:rect l="l" t="t" r="r" b="b"/>
                <a:pathLst>
                  <a:path w="2271" h="2287" extrusionOk="0">
                    <a:moveTo>
                      <a:pt x="1143" y="0"/>
                    </a:moveTo>
                    <a:cubicBezTo>
                      <a:pt x="508" y="0"/>
                      <a:pt x="0" y="508"/>
                      <a:pt x="0" y="1143"/>
                    </a:cubicBezTo>
                    <a:cubicBezTo>
                      <a:pt x="0" y="1762"/>
                      <a:pt x="508" y="2286"/>
                      <a:pt x="1143" y="2286"/>
                    </a:cubicBezTo>
                    <a:cubicBezTo>
                      <a:pt x="1762" y="2286"/>
                      <a:pt x="2270" y="1762"/>
                      <a:pt x="2270" y="1143"/>
                    </a:cubicBezTo>
                    <a:cubicBezTo>
                      <a:pt x="2270" y="508"/>
                      <a:pt x="1762" y="0"/>
                      <a:pt x="1143"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4" name="Google Shape;1184;p89"/>
              <p:cNvSpPr/>
              <p:nvPr/>
            </p:nvSpPr>
            <p:spPr>
              <a:xfrm>
                <a:off x="7059600" y="2914625"/>
                <a:ext cx="109175" cy="109175"/>
              </a:xfrm>
              <a:custGeom>
                <a:avLst/>
                <a:gdLst/>
                <a:ahLst/>
                <a:cxnLst/>
                <a:rect l="l" t="t" r="r" b="b"/>
                <a:pathLst>
                  <a:path w="4367" h="4367" extrusionOk="0">
                    <a:moveTo>
                      <a:pt x="4366" y="2176"/>
                    </a:moveTo>
                    <a:cubicBezTo>
                      <a:pt x="4366" y="3382"/>
                      <a:pt x="3382" y="4367"/>
                      <a:pt x="2175" y="4367"/>
                    </a:cubicBezTo>
                    <a:cubicBezTo>
                      <a:pt x="969" y="4367"/>
                      <a:pt x="1" y="3382"/>
                      <a:pt x="1" y="2176"/>
                    </a:cubicBezTo>
                    <a:cubicBezTo>
                      <a:pt x="1" y="969"/>
                      <a:pt x="969" y="1"/>
                      <a:pt x="2175" y="1"/>
                    </a:cubicBezTo>
                    <a:cubicBezTo>
                      <a:pt x="3382" y="1"/>
                      <a:pt x="4366" y="969"/>
                      <a:pt x="4366" y="21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5" name="Google Shape;1185;p89"/>
              <p:cNvSpPr/>
              <p:nvPr/>
            </p:nvSpPr>
            <p:spPr>
              <a:xfrm>
                <a:off x="6920700" y="2929325"/>
                <a:ext cx="71850" cy="71850"/>
              </a:xfrm>
              <a:custGeom>
                <a:avLst/>
                <a:gdLst/>
                <a:ahLst/>
                <a:cxnLst/>
                <a:rect l="l" t="t" r="r" b="b"/>
                <a:pathLst>
                  <a:path w="2874" h="2874" extrusionOk="0">
                    <a:moveTo>
                      <a:pt x="889" y="302"/>
                    </a:moveTo>
                    <a:cubicBezTo>
                      <a:pt x="889" y="127"/>
                      <a:pt x="1016" y="0"/>
                      <a:pt x="1191" y="0"/>
                    </a:cubicBezTo>
                    <a:cubicBezTo>
                      <a:pt x="1350" y="0"/>
                      <a:pt x="1477" y="127"/>
                      <a:pt x="1477" y="302"/>
                    </a:cubicBezTo>
                    <a:lnTo>
                      <a:pt x="1477" y="492"/>
                    </a:lnTo>
                    <a:lnTo>
                      <a:pt x="1985" y="492"/>
                    </a:lnTo>
                    <a:cubicBezTo>
                      <a:pt x="2191" y="492"/>
                      <a:pt x="2382" y="667"/>
                      <a:pt x="2382" y="889"/>
                    </a:cubicBezTo>
                    <a:lnTo>
                      <a:pt x="2382" y="1397"/>
                    </a:lnTo>
                    <a:lnTo>
                      <a:pt x="2572" y="1397"/>
                    </a:lnTo>
                    <a:cubicBezTo>
                      <a:pt x="2731" y="1397"/>
                      <a:pt x="2874" y="1524"/>
                      <a:pt x="2874" y="1683"/>
                    </a:cubicBezTo>
                    <a:cubicBezTo>
                      <a:pt x="2874" y="1858"/>
                      <a:pt x="2731" y="1985"/>
                      <a:pt x="2572" y="1985"/>
                    </a:cubicBezTo>
                    <a:lnTo>
                      <a:pt x="2382" y="1985"/>
                    </a:lnTo>
                    <a:lnTo>
                      <a:pt x="2382" y="2477"/>
                    </a:lnTo>
                    <a:cubicBezTo>
                      <a:pt x="2382" y="2699"/>
                      <a:pt x="2191" y="2874"/>
                      <a:pt x="1985" y="2874"/>
                    </a:cubicBezTo>
                    <a:lnTo>
                      <a:pt x="1477" y="2874"/>
                    </a:lnTo>
                    <a:lnTo>
                      <a:pt x="1477" y="2588"/>
                    </a:lnTo>
                    <a:cubicBezTo>
                      <a:pt x="1477" y="2413"/>
                      <a:pt x="1350" y="2286"/>
                      <a:pt x="1191" y="2286"/>
                    </a:cubicBezTo>
                    <a:cubicBezTo>
                      <a:pt x="1016" y="2286"/>
                      <a:pt x="889" y="2413"/>
                      <a:pt x="889" y="2588"/>
                    </a:cubicBezTo>
                    <a:lnTo>
                      <a:pt x="889" y="2874"/>
                    </a:lnTo>
                    <a:lnTo>
                      <a:pt x="397" y="2874"/>
                    </a:lnTo>
                    <a:cubicBezTo>
                      <a:pt x="175" y="2874"/>
                      <a:pt x="0" y="2699"/>
                      <a:pt x="0" y="2477"/>
                    </a:cubicBezTo>
                    <a:lnTo>
                      <a:pt x="0" y="1985"/>
                    </a:lnTo>
                    <a:lnTo>
                      <a:pt x="191" y="1985"/>
                    </a:lnTo>
                    <a:cubicBezTo>
                      <a:pt x="350" y="1985"/>
                      <a:pt x="492" y="1858"/>
                      <a:pt x="492" y="1683"/>
                    </a:cubicBezTo>
                    <a:cubicBezTo>
                      <a:pt x="492" y="1524"/>
                      <a:pt x="350" y="1397"/>
                      <a:pt x="191" y="1397"/>
                    </a:cubicBezTo>
                    <a:lnTo>
                      <a:pt x="0" y="1397"/>
                    </a:lnTo>
                    <a:lnTo>
                      <a:pt x="0" y="889"/>
                    </a:lnTo>
                    <a:cubicBezTo>
                      <a:pt x="0" y="667"/>
                      <a:pt x="175" y="492"/>
                      <a:pt x="397" y="492"/>
                    </a:cubicBezTo>
                    <a:lnTo>
                      <a:pt x="889" y="492"/>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6" name="Google Shape;1186;p89"/>
              <p:cNvSpPr/>
              <p:nvPr/>
            </p:nvSpPr>
            <p:spPr>
              <a:xfrm>
                <a:off x="7265175" y="2936850"/>
                <a:ext cx="15100" cy="14725"/>
              </a:xfrm>
              <a:custGeom>
                <a:avLst/>
                <a:gdLst/>
                <a:ahLst/>
                <a:cxnLst/>
                <a:rect l="l" t="t" r="r" b="b"/>
                <a:pathLst>
                  <a:path w="604" h="589" extrusionOk="0">
                    <a:moveTo>
                      <a:pt x="302" y="1"/>
                    </a:moveTo>
                    <a:cubicBezTo>
                      <a:pt x="144" y="1"/>
                      <a:pt x="1" y="128"/>
                      <a:pt x="1" y="303"/>
                    </a:cubicBezTo>
                    <a:cubicBezTo>
                      <a:pt x="1" y="461"/>
                      <a:pt x="144" y="588"/>
                      <a:pt x="302" y="588"/>
                    </a:cubicBezTo>
                    <a:cubicBezTo>
                      <a:pt x="461" y="588"/>
                      <a:pt x="604" y="461"/>
                      <a:pt x="604" y="303"/>
                    </a:cubicBezTo>
                    <a:cubicBezTo>
                      <a:pt x="604" y="128"/>
                      <a:pt x="461" y="1"/>
                      <a:pt x="302"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7" name="Google Shape;1187;p89"/>
              <p:cNvSpPr/>
              <p:nvPr/>
            </p:nvSpPr>
            <p:spPr>
              <a:xfrm>
                <a:off x="7265175" y="2961475"/>
                <a:ext cx="15100" cy="15100"/>
              </a:xfrm>
              <a:custGeom>
                <a:avLst/>
                <a:gdLst/>
                <a:ahLst/>
                <a:cxnLst/>
                <a:rect l="l" t="t" r="r" b="b"/>
                <a:pathLst>
                  <a:path w="604" h="604" extrusionOk="0">
                    <a:moveTo>
                      <a:pt x="302" y="0"/>
                    </a:moveTo>
                    <a:cubicBezTo>
                      <a:pt x="144" y="0"/>
                      <a:pt x="1" y="143"/>
                      <a:pt x="1" y="302"/>
                    </a:cubicBezTo>
                    <a:cubicBezTo>
                      <a:pt x="1" y="461"/>
                      <a:pt x="144" y="603"/>
                      <a:pt x="302" y="603"/>
                    </a:cubicBezTo>
                    <a:cubicBezTo>
                      <a:pt x="461" y="603"/>
                      <a:pt x="604" y="461"/>
                      <a:pt x="604" y="302"/>
                    </a:cubicBezTo>
                    <a:cubicBezTo>
                      <a:pt x="604" y="143"/>
                      <a:pt x="461" y="0"/>
                      <a:pt x="302" y="0"/>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8" name="Google Shape;1188;p89"/>
              <p:cNvSpPr/>
              <p:nvPr/>
            </p:nvSpPr>
            <p:spPr>
              <a:xfrm>
                <a:off x="7265175" y="2986475"/>
                <a:ext cx="15100" cy="14700"/>
              </a:xfrm>
              <a:custGeom>
                <a:avLst/>
                <a:gdLst/>
                <a:ahLst/>
                <a:cxnLst/>
                <a:rect l="l" t="t" r="r" b="b"/>
                <a:pathLst>
                  <a:path w="604" h="588" extrusionOk="0">
                    <a:moveTo>
                      <a:pt x="302" y="0"/>
                    </a:moveTo>
                    <a:cubicBezTo>
                      <a:pt x="144" y="0"/>
                      <a:pt x="1" y="127"/>
                      <a:pt x="1" y="302"/>
                    </a:cubicBezTo>
                    <a:cubicBezTo>
                      <a:pt x="1" y="461"/>
                      <a:pt x="144" y="588"/>
                      <a:pt x="302" y="588"/>
                    </a:cubicBezTo>
                    <a:cubicBezTo>
                      <a:pt x="461" y="588"/>
                      <a:pt x="604" y="461"/>
                      <a:pt x="604" y="302"/>
                    </a:cubicBezTo>
                    <a:cubicBezTo>
                      <a:pt x="604" y="127"/>
                      <a:pt x="461" y="0"/>
                      <a:pt x="302" y="0"/>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89" name="Google Shape;1189;p89"/>
              <p:cNvSpPr/>
              <p:nvPr/>
            </p:nvSpPr>
            <p:spPr>
              <a:xfrm>
                <a:off x="500450" y="2758275"/>
                <a:ext cx="61925" cy="61925"/>
              </a:xfrm>
              <a:custGeom>
                <a:avLst/>
                <a:gdLst/>
                <a:ahLst/>
                <a:cxnLst/>
                <a:rect l="l" t="t" r="r" b="b"/>
                <a:pathLst>
                  <a:path w="2477" h="2477" extrusionOk="0">
                    <a:moveTo>
                      <a:pt x="1239" y="2477"/>
                    </a:moveTo>
                    <a:cubicBezTo>
                      <a:pt x="1921" y="2477"/>
                      <a:pt x="2477" y="1921"/>
                      <a:pt x="2477" y="1239"/>
                    </a:cubicBezTo>
                    <a:cubicBezTo>
                      <a:pt x="2477" y="556"/>
                      <a:pt x="1921" y="0"/>
                      <a:pt x="1239" y="0"/>
                    </a:cubicBezTo>
                    <a:cubicBezTo>
                      <a:pt x="556" y="0"/>
                      <a:pt x="0" y="556"/>
                      <a:pt x="0" y="1239"/>
                    </a:cubicBezTo>
                    <a:cubicBezTo>
                      <a:pt x="0" y="1921"/>
                      <a:pt x="556" y="2477"/>
                      <a:pt x="1239" y="2477"/>
                    </a:cubicBezTo>
                    <a:close/>
                  </a:path>
                </a:pathLst>
              </a:custGeom>
              <a:solidFill>
                <a:srgbClr val="85E8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0" name="Google Shape;1190;p89"/>
              <p:cNvSpPr/>
              <p:nvPr/>
            </p:nvSpPr>
            <p:spPr>
              <a:xfrm>
                <a:off x="501650" y="2759450"/>
                <a:ext cx="59550" cy="59575"/>
              </a:xfrm>
              <a:custGeom>
                <a:avLst/>
                <a:gdLst/>
                <a:ahLst/>
                <a:cxnLst/>
                <a:rect l="l" t="t" r="r" b="b"/>
                <a:pathLst>
                  <a:path w="2382" h="2383" fill="none" extrusionOk="0">
                    <a:moveTo>
                      <a:pt x="2381" y="1192"/>
                    </a:moveTo>
                    <a:cubicBezTo>
                      <a:pt x="2381" y="1858"/>
                      <a:pt x="1857" y="2382"/>
                      <a:pt x="1191" y="2382"/>
                    </a:cubicBezTo>
                    <a:cubicBezTo>
                      <a:pt x="540" y="2382"/>
                      <a:pt x="0" y="1858"/>
                      <a:pt x="0" y="1192"/>
                    </a:cubicBezTo>
                    <a:cubicBezTo>
                      <a:pt x="0" y="541"/>
                      <a:pt x="540" y="1"/>
                      <a:pt x="1191" y="1"/>
                    </a:cubicBezTo>
                    <a:cubicBezTo>
                      <a:pt x="1857" y="1"/>
                      <a:pt x="2381" y="541"/>
                      <a:pt x="2381" y="1192"/>
                    </a:cubicBezTo>
                    <a:close/>
                  </a:path>
                </a:pathLst>
              </a:custGeom>
              <a:noFill/>
              <a:ln w="2375" cap="flat" cmpd="sng">
                <a:solidFill>
                  <a:srgbClr val="34D058"/>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1" name="Google Shape;1191;p89"/>
              <p:cNvSpPr/>
              <p:nvPr/>
            </p:nvSpPr>
            <p:spPr>
              <a:xfrm>
                <a:off x="400425" y="2758275"/>
                <a:ext cx="61950" cy="61925"/>
              </a:xfrm>
              <a:custGeom>
                <a:avLst/>
                <a:gdLst/>
                <a:ahLst/>
                <a:cxnLst/>
                <a:rect l="l" t="t" r="r" b="b"/>
                <a:pathLst>
                  <a:path w="2478" h="2477" extrusionOk="0">
                    <a:moveTo>
                      <a:pt x="1239" y="2477"/>
                    </a:moveTo>
                    <a:cubicBezTo>
                      <a:pt x="1922" y="2477"/>
                      <a:pt x="2477" y="1921"/>
                      <a:pt x="2477" y="1239"/>
                    </a:cubicBezTo>
                    <a:cubicBezTo>
                      <a:pt x="2477" y="556"/>
                      <a:pt x="1922" y="0"/>
                      <a:pt x="1239" y="0"/>
                    </a:cubicBezTo>
                    <a:cubicBezTo>
                      <a:pt x="557" y="0"/>
                      <a:pt x="1" y="556"/>
                      <a:pt x="1" y="1239"/>
                    </a:cubicBezTo>
                    <a:cubicBezTo>
                      <a:pt x="1" y="1921"/>
                      <a:pt x="557" y="2477"/>
                      <a:pt x="1239" y="2477"/>
                    </a:cubicBezTo>
                    <a:close/>
                  </a:path>
                </a:pathLst>
              </a:custGeom>
              <a:solidFill>
                <a:srgbClr val="FFE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2" name="Google Shape;1192;p89"/>
              <p:cNvSpPr/>
              <p:nvPr/>
            </p:nvSpPr>
            <p:spPr>
              <a:xfrm>
                <a:off x="401625" y="2759450"/>
                <a:ext cx="59550" cy="59575"/>
              </a:xfrm>
              <a:custGeom>
                <a:avLst/>
                <a:gdLst/>
                <a:ahLst/>
                <a:cxnLst/>
                <a:rect l="l" t="t" r="r" b="b"/>
                <a:pathLst>
                  <a:path w="2382" h="2383" fill="none" extrusionOk="0">
                    <a:moveTo>
                      <a:pt x="2382" y="1192"/>
                    </a:moveTo>
                    <a:cubicBezTo>
                      <a:pt x="2382" y="1858"/>
                      <a:pt x="1842" y="2382"/>
                      <a:pt x="1191" y="2382"/>
                    </a:cubicBezTo>
                    <a:cubicBezTo>
                      <a:pt x="524" y="2382"/>
                      <a:pt x="1" y="1858"/>
                      <a:pt x="1" y="1192"/>
                    </a:cubicBezTo>
                    <a:cubicBezTo>
                      <a:pt x="1" y="541"/>
                      <a:pt x="524" y="1"/>
                      <a:pt x="1191" y="1"/>
                    </a:cubicBezTo>
                    <a:cubicBezTo>
                      <a:pt x="1842" y="1"/>
                      <a:pt x="2382" y="541"/>
                      <a:pt x="2382" y="1192"/>
                    </a:cubicBezTo>
                    <a:close/>
                  </a:path>
                </a:pathLst>
              </a:custGeom>
              <a:noFill/>
              <a:ln w="2375" cap="flat" cmpd="sng">
                <a:solidFill>
                  <a:srgbClr val="FFD33D"/>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3" name="Google Shape;1193;p89"/>
              <p:cNvSpPr/>
              <p:nvPr/>
            </p:nvSpPr>
            <p:spPr>
              <a:xfrm>
                <a:off x="300025" y="2758275"/>
                <a:ext cx="62325" cy="61925"/>
              </a:xfrm>
              <a:custGeom>
                <a:avLst/>
                <a:gdLst/>
                <a:ahLst/>
                <a:cxnLst/>
                <a:rect l="l" t="t" r="r" b="b"/>
                <a:pathLst>
                  <a:path w="2493" h="2477" extrusionOk="0">
                    <a:moveTo>
                      <a:pt x="1239" y="2477"/>
                    </a:moveTo>
                    <a:cubicBezTo>
                      <a:pt x="1937" y="2477"/>
                      <a:pt x="2493" y="1921"/>
                      <a:pt x="2493" y="1239"/>
                    </a:cubicBezTo>
                    <a:cubicBezTo>
                      <a:pt x="2493" y="556"/>
                      <a:pt x="1937" y="0"/>
                      <a:pt x="1239" y="0"/>
                    </a:cubicBezTo>
                    <a:cubicBezTo>
                      <a:pt x="556" y="0"/>
                      <a:pt x="1" y="556"/>
                      <a:pt x="1" y="1239"/>
                    </a:cubicBezTo>
                    <a:cubicBezTo>
                      <a:pt x="1" y="1921"/>
                      <a:pt x="556" y="2477"/>
                      <a:pt x="1239" y="2477"/>
                    </a:cubicBezTo>
                    <a:close/>
                  </a:path>
                </a:pathLst>
              </a:custGeom>
              <a:solidFill>
                <a:srgbClr val="F97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4" name="Google Shape;1194;p89"/>
              <p:cNvSpPr/>
              <p:nvPr/>
            </p:nvSpPr>
            <p:spPr>
              <a:xfrm>
                <a:off x="301225" y="2759450"/>
                <a:ext cx="59550" cy="59575"/>
              </a:xfrm>
              <a:custGeom>
                <a:avLst/>
                <a:gdLst/>
                <a:ahLst/>
                <a:cxnLst/>
                <a:rect l="l" t="t" r="r" b="b"/>
                <a:pathLst>
                  <a:path w="2382" h="2383" fill="none" extrusionOk="0">
                    <a:moveTo>
                      <a:pt x="2381" y="1192"/>
                    </a:moveTo>
                    <a:cubicBezTo>
                      <a:pt x="2381" y="1858"/>
                      <a:pt x="1858" y="2382"/>
                      <a:pt x="1191" y="2382"/>
                    </a:cubicBezTo>
                    <a:cubicBezTo>
                      <a:pt x="540" y="2382"/>
                      <a:pt x="0" y="1858"/>
                      <a:pt x="0" y="1192"/>
                    </a:cubicBezTo>
                    <a:cubicBezTo>
                      <a:pt x="0" y="541"/>
                      <a:pt x="540" y="1"/>
                      <a:pt x="1191" y="1"/>
                    </a:cubicBezTo>
                    <a:cubicBezTo>
                      <a:pt x="1858" y="1"/>
                      <a:pt x="2381" y="541"/>
                      <a:pt x="2381" y="1192"/>
                    </a:cubicBezTo>
                    <a:close/>
                  </a:path>
                </a:pathLst>
              </a:custGeom>
              <a:noFill/>
              <a:ln w="2375" cap="flat" cmpd="sng">
                <a:solidFill>
                  <a:srgbClr val="EA4A5A"/>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195" name="Google Shape;1195;p89"/>
              <p:cNvSpPr/>
              <p:nvPr/>
            </p:nvSpPr>
            <p:spPr>
              <a:xfrm>
                <a:off x="7059200" y="2915425"/>
                <a:ext cx="109175" cy="109175"/>
              </a:xfrm>
              <a:custGeom>
                <a:avLst/>
                <a:gdLst/>
                <a:ahLst/>
                <a:cxnLst/>
                <a:rect l="l" t="t" r="r" b="b"/>
                <a:pathLst>
                  <a:path w="4367" h="4367" extrusionOk="0">
                    <a:moveTo>
                      <a:pt x="4366" y="2176"/>
                    </a:moveTo>
                    <a:cubicBezTo>
                      <a:pt x="4366" y="3382"/>
                      <a:pt x="3398" y="4366"/>
                      <a:pt x="2191" y="4366"/>
                    </a:cubicBezTo>
                    <a:cubicBezTo>
                      <a:pt x="985" y="4366"/>
                      <a:pt x="1" y="3382"/>
                      <a:pt x="1" y="2176"/>
                    </a:cubicBezTo>
                    <a:cubicBezTo>
                      <a:pt x="1" y="985"/>
                      <a:pt x="985" y="1"/>
                      <a:pt x="2191" y="1"/>
                    </a:cubicBezTo>
                    <a:cubicBezTo>
                      <a:pt x="3398" y="1"/>
                      <a:pt x="4366" y="985"/>
                      <a:pt x="4366" y="21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grpSp>
        <p:pic>
          <p:nvPicPr>
            <p:cNvPr id="1196" name="Google Shape;1196;p89"/>
            <p:cNvPicPr preferRelativeResize="0"/>
            <p:nvPr/>
          </p:nvPicPr>
          <p:blipFill>
            <a:blip r:embed="rId3">
              <a:alphaModFix/>
            </a:blip>
            <a:stretch>
              <a:fillRect/>
            </a:stretch>
          </p:blipFill>
          <p:spPr>
            <a:xfrm>
              <a:off x="7118750" y="2466400"/>
              <a:ext cx="110750" cy="110750"/>
            </a:xfrm>
            <a:prstGeom prst="rect">
              <a:avLst/>
            </a:prstGeom>
            <a:noFill/>
            <a:ln>
              <a:noFill/>
            </a:ln>
          </p:spPr>
        </p:pic>
      </p:grpSp>
    </p:spTree>
    <p:extLst>
      <p:ext uri="{BB962C8B-B14F-4D97-AF65-F5344CB8AC3E}">
        <p14:creationId xmlns:p14="http://schemas.microsoft.com/office/powerpoint/2010/main" val="1425199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7. One screenshot | two points">
  <p:cSld name="27. One screenshot | two points">
    <p:bg>
      <p:bgPr>
        <a:solidFill>
          <a:schemeClr val="lt1"/>
        </a:solidFill>
        <a:effectLst/>
      </p:bgPr>
    </p:bg>
    <p:spTree>
      <p:nvGrpSpPr>
        <p:cNvPr id="1" name="Shape 1197"/>
        <p:cNvGrpSpPr/>
        <p:nvPr/>
      </p:nvGrpSpPr>
      <p:grpSpPr>
        <a:xfrm>
          <a:off x="0" y="0"/>
          <a:ext cx="0" cy="0"/>
          <a:chOff x="0" y="0"/>
          <a:chExt cx="0" cy="0"/>
        </a:xfrm>
      </p:grpSpPr>
      <p:pic>
        <p:nvPicPr>
          <p:cNvPr id="1198" name="Google Shape;1198;p90"/>
          <p:cNvPicPr preferRelativeResize="0"/>
          <p:nvPr/>
        </p:nvPicPr>
        <p:blipFill>
          <a:blip r:embed="rId2">
            <a:alphaModFix/>
          </a:blip>
          <a:stretch>
            <a:fillRect/>
          </a:stretch>
        </p:blipFill>
        <p:spPr>
          <a:xfrm rot="-5400000" flipH="1">
            <a:off x="4999101" y="93600"/>
            <a:ext cx="8432799" cy="5096000"/>
          </a:xfrm>
          <a:prstGeom prst="rect">
            <a:avLst/>
          </a:prstGeom>
          <a:noFill/>
          <a:ln>
            <a:noFill/>
          </a:ln>
        </p:spPr>
      </p:pic>
      <p:sp>
        <p:nvSpPr>
          <p:cNvPr id="1199" name="Google Shape;1199;p90"/>
          <p:cNvSpPr>
            <a:spLocks noGrp="1"/>
          </p:cNvSpPr>
          <p:nvPr>
            <p:ph type="pic" idx="2"/>
          </p:nvPr>
        </p:nvSpPr>
        <p:spPr>
          <a:xfrm>
            <a:off x="7458496" y="1073208"/>
            <a:ext cx="5884000" cy="5073600"/>
          </a:xfrm>
          <a:prstGeom prst="rect">
            <a:avLst/>
          </a:prstGeom>
          <a:solidFill>
            <a:schemeClr val="dk1"/>
          </a:solidFill>
          <a:ln>
            <a:noFill/>
          </a:ln>
          <a:effectLst>
            <a:outerShdw blurRad="420955" dist="232110" dir="5100000" algn="t" rotWithShape="0">
              <a:srgbClr val="000000">
                <a:alpha val="40000"/>
              </a:srgbClr>
            </a:outerShdw>
          </a:effectLst>
        </p:spPr>
      </p:sp>
      <p:sp>
        <p:nvSpPr>
          <p:cNvPr id="1200" name="Google Shape;1200;p90"/>
          <p:cNvSpPr txBox="1">
            <a:spLocks noGrp="1"/>
          </p:cNvSpPr>
          <p:nvPr>
            <p:ph type="ctrTitle"/>
          </p:nvPr>
        </p:nvSpPr>
        <p:spPr>
          <a:xfrm>
            <a:off x="758381" y="698960"/>
            <a:ext cx="5472800" cy="224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600"/>
              <a:buFont typeface="Arial"/>
              <a:buChar char="●"/>
              <a:defRPr sz="4800" b="1">
                <a:solidFill>
                  <a:schemeClr val="dk1"/>
                </a:solidFill>
              </a:defRPr>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201" name="Google Shape;1201;p90"/>
          <p:cNvSpPr txBox="1">
            <a:spLocks noGrp="1"/>
          </p:cNvSpPr>
          <p:nvPr>
            <p:ph type="subTitle" idx="1"/>
          </p:nvPr>
        </p:nvSpPr>
        <p:spPr>
          <a:xfrm>
            <a:off x="685800" y="4876800"/>
            <a:ext cx="32004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202" name="Google Shape;1202;p90"/>
          <p:cNvSpPr txBox="1">
            <a:spLocks noGrp="1"/>
          </p:cNvSpPr>
          <p:nvPr>
            <p:ph type="subTitle" idx="3"/>
          </p:nvPr>
        </p:nvSpPr>
        <p:spPr>
          <a:xfrm>
            <a:off x="685800" y="5143600"/>
            <a:ext cx="32004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203" name="Google Shape;1203;p90"/>
          <p:cNvSpPr txBox="1">
            <a:spLocks noGrp="1"/>
          </p:cNvSpPr>
          <p:nvPr>
            <p:ph type="subTitle" idx="4"/>
          </p:nvPr>
        </p:nvSpPr>
        <p:spPr>
          <a:xfrm>
            <a:off x="3873500" y="4876800"/>
            <a:ext cx="32004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600"/>
              <a:buFont typeface="Inter"/>
              <a:buNone/>
              <a:defRPr sz="2133">
                <a:solidFill>
                  <a:schemeClr val="dk1"/>
                </a:solidFill>
                <a:latin typeface="Inter"/>
                <a:ea typeface="Inter"/>
                <a:cs typeface="Inter"/>
                <a:sym typeface="Inter"/>
              </a:defRPr>
            </a:lvl1pPr>
            <a:lvl2pPr lvl="1">
              <a:spcBef>
                <a:spcPts val="0"/>
              </a:spcBef>
              <a:spcAft>
                <a:spcPts val="0"/>
              </a:spcAft>
              <a:buSzPts val="1600"/>
              <a:buFont typeface="Inter"/>
              <a:buNone/>
              <a:defRPr sz="2133">
                <a:latin typeface="Inter"/>
                <a:ea typeface="Inter"/>
                <a:cs typeface="Inter"/>
                <a:sym typeface="Inter"/>
              </a:defRPr>
            </a:lvl2pPr>
            <a:lvl3pPr lvl="2">
              <a:spcBef>
                <a:spcPts val="0"/>
              </a:spcBef>
              <a:spcAft>
                <a:spcPts val="0"/>
              </a:spcAft>
              <a:buSzPts val="1600"/>
              <a:buFont typeface="Inter"/>
              <a:buNone/>
              <a:defRPr sz="2133">
                <a:latin typeface="Inter"/>
                <a:ea typeface="Inter"/>
                <a:cs typeface="Inter"/>
                <a:sym typeface="Inter"/>
              </a:defRPr>
            </a:lvl3pPr>
            <a:lvl4pPr lvl="3">
              <a:spcBef>
                <a:spcPts val="0"/>
              </a:spcBef>
              <a:spcAft>
                <a:spcPts val="0"/>
              </a:spcAft>
              <a:buSzPts val="1600"/>
              <a:buFont typeface="Inter"/>
              <a:buNone/>
              <a:defRPr sz="2133">
                <a:latin typeface="Inter"/>
                <a:ea typeface="Inter"/>
                <a:cs typeface="Inter"/>
                <a:sym typeface="Inter"/>
              </a:defRPr>
            </a:lvl4pPr>
            <a:lvl5pPr lvl="4">
              <a:spcBef>
                <a:spcPts val="0"/>
              </a:spcBef>
              <a:spcAft>
                <a:spcPts val="0"/>
              </a:spcAft>
              <a:buSzPts val="1600"/>
              <a:buFont typeface="Inter"/>
              <a:buNone/>
              <a:defRPr sz="2133">
                <a:latin typeface="Inter"/>
                <a:ea typeface="Inter"/>
                <a:cs typeface="Inter"/>
                <a:sym typeface="Inter"/>
              </a:defRPr>
            </a:lvl5pPr>
            <a:lvl6pPr lvl="5">
              <a:spcBef>
                <a:spcPts val="0"/>
              </a:spcBef>
              <a:spcAft>
                <a:spcPts val="0"/>
              </a:spcAft>
              <a:buSzPts val="1600"/>
              <a:buFont typeface="Inter"/>
              <a:buNone/>
              <a:defRPr sz="2133">
                <a:latin typeface="Inter"/>
                <a:ea typeface="Inter"/>
                <a:cs typeface="Inter"/>
                <a:sym typeface="Inter"/>
              </a:defRPr>
            </a:lvl6pPr>
            <a:lvl7pPr lvl="6">
              <a:spcBef>
                <a:spcPts val="0"/>
              </a:spcBef>
              <a:spcAft>
                <a:spcPts val="0"/>
              </a:spcAft>
              <a:buSzPts val="1600"/>
              <a:buFont typeface="Inter"/>
              <a:buNone/>
              <a:defRPr sz="2133">
                <a:latin typeface="Inter"/>
                <a:ea typeface="Inter"/>
                <a:cs typeface="Inter"/>
                <a:sym typeface="Inter"/>
              </a:defRPr>
            </a:lvl7pPr>
            <a:lvl8pPr lvl="7">
              <a:spcBef>
                <a:spcPts val="0"/>
              </a:spcBef>
              <a:spcAft>
                <a:spcPts val="0"/>
              </a:spcAft>
              <a:buSzPts val="1600"/>
              <a:buFont typeface="Inter"/>
              <a:buNone/>
              <a:defRPr sz="2133">
                <a:latin typeface="Inter"/>
                <a:ea typeface="Inter"/>
                <a:cs typeface="Inter"/>
                <a:sym typeface="Inter"/>
              </a:defRPr>
            </a:lvl8pPr>
            <a:lvl9pPr lvl="8">
              <a:spcBef>
                <a:spcPts val="0"/>
              </a:spcBef>
              <a:spcAft>
                <a:spcPts val="0"/>
              </a:spcAft>
              <a:buSzPts val="1600"/>
              <a:buFont typeface="Inter"/>
              <a:buNone/>
              <a:defRPr sz="2133">
                <a:latin typeface="Inter"/>
                <a:ea typeface="Inter"/>
                <a:cs typeface="Inter"/>
                <a:sym typeface="Inter"/>
              </a:defRPr>
            </a:lvl9pPr>
          </a:lstStyle>
          <a:p>
            <a:endParaRPr/>
          </a:p>
        </p:txBody>
      </p:sp>
      <p:sp>
        <p:nvSpPr>
          <p:cNvPr id="1204" name="Google Shape;1204;p90"/>
          <p:cNvSpPr txBox="1">
            <a:spLocks noGrp="1"/>
          </p:cNvSpPr>
          <p:nvPr>
            <p:ph type="subTitle" idx="5"/>
          </p:nvPr>
        </p:nvSpPr>
        <p:spPr>
          <a:xfrm>
            <a:off x="3873500" y="5143600"/>
            <a:ext cx="3200400" cy="100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Inter"/>
              <a:buNone/>
              <a:defRPr sz="1867">
                <a:solidFill>
                  <a:schemeClr val="lt2"/>
                </a:solidFill>
                <a:latin typeface="Inter"/>
                <a:ea typeface="Inter"/>
                <a:cs typeface="Inter"/>
                <a:sym typeface="Inter"/>
              </a:defRPr>
            </a:lvl1pPr>
            <a:lvl2pPr lvl="1">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grpSp>
        <p:nvGrpSpPr>
          <p:cNvPr id="1205" name="Google Shape;1205;p90"/>
          <p:cNvGrpSpPr/>
          <p:nvPr/>
        </p:nvGrpSpPr>
        <p:grpSpPr>
          <a:xfrm>
            <a:off x="7458495" y="604195"/>
            <a:ext cx="8133397" cy="469019"/>
            <a:chOff x="298225" y="2203850"/>
            <a:chExt cx="7143750" cy="411950"/>
          </a:xfrm>
        </p:grpSpPr>
        <p:grpSp>
          <p:nvGrpSpPr>
            <p:cNvPr id="1206" name="Google Shape;1206;p90"/>
            <p:cNvGrpSpPr/>
            <p:nvPr/>
          </p:nvGrpSpPr>
          <p:grpSpPr>
            <a:xfrm>
              <a:off x="298225" y="2203850"/>
              <a:ext cx="7143750" cy="411950"/>
              <a:chOff x="238125" y="2651525"/>
              <a:chExt cx="7143750" cy="411950"/>
            </a:xfrm>
          </p:grpSpPr>
          <p:sp>
            <p:nvSpPr>
              <p:cNvPr id="1207" name="Google Shape;1207;p90"/>
              <p:cNvSpPr/>
              <p:nvPr/>
            </p:nvSpPr>
            <p:spPr>
              <a:xfrm>
                <a:off x="238125" y="2651525"/>
                <a:ext cx="7143750" cy="411950"/>
              </a:xfrm>
              <a:custGeom>
                <a:avLst/>
                <a:gdLst/>
                <a:ahLst/>
                <a:cxnLst/>
                <a:rect l="l" t="t" r="r" b="b"/>
                <a:pathLst>
                  <a:path w="285750" h="16478" extrusionOk="0">
                    <a:moveTo>
                      <a:pt x="794" y="0"/>
                    </a:moveTo>
                    <a:cubicBezTo>
                      <a:pt x="349" y="0"/>
                      <a:pt x="0" y="349"/>
                      <a:pt x="0" y="794"/>
                    </a:cubicBezTo>
                    <a:lnTo>
                      <a:pt x="0" y="16478"/>
                    </a:lnTo>
                    <a:lnTo>
                      <a:pt x="285750" y="16478"/>
                    </a:lnTo>
                    <a:lnTo>
                      <a:pt x="285750" y="794"/>
                    </a:lnTo>
                    <a:cubicBezTo>
                      <a:pt x="285750" y="349"/>
                      <a:pt x="285401" y="0"/>
                      <a:pt x="284956" y="0"/>
                    </a:cubicBezTo>
                    <a:close/>
                  </a:path>
                </a:pathLst>
              </a:custGeom>
              <a:solidFill>
                <a:srgbClr val="1B1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08" name="Google Shape;1208;p90"/>
              <p:cNvSpPr/>
              <p:nvPr/>
            </p:nvSpPr>
            <p:spPr>
              <a:xfrm>
                <a:off x="238125" y="3058300"/>
                <a:ext cx="7143750" cy="5175"/>
              </a:xfrm>
              <a:custGeom>
                <a:avLst/>
                <a:gdLst/>
                <a:ahLst/>
                <a:cxnLst/>
                <a:rect l="l" t="t" r="r" b="b"/>
                <a:pathLst>
                  <a:path w="285750" h="207" extrusionOk="0">
                    <a:moveTo>
                      <a:pt x="0" y="1"/>
                    </a:moveTo>
                    <a:lnTo>
                      <a:pt x="0" y="207"/>
                    </a:lnTo>
                    <a:lnTo>
                      <a:pt x="285750" y="207"/>
                    </a:lnTo>
                    <a:lnTo>
                      <a:pt x="285750" y="1"/>
                    </a:lnTo>
                    <a:close/>
                  </a:path>
                </a:pathLst>
              </a:custGeom>
              <a:solidFill>
                <a:srgbClr val="0D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09" name="Google Shape;1209;p90"/>
              <p:cNvSpPr/>
              <p:nvPr/>
            </p:nvSpPr>
            <p:spPr>
              <a:xfrm>
                <a:off x="238125" y="2879700"/>
                <a:ext cx="7143750" cy="178625"/>
              </a:xfrm>
              <a:custGeom>
                <a:avLst/>
                <a:gdLst/>
                <a:ahLst/>
                <a:cxnLst/>
                <a:rect l="l" t="t" r="r" b="b"/>
                <a:pathLst>
                  <a:path w="285750" h="7145" extrusionOk="0">
                    <a:moveTo>
                      <a:pt x="0" y="1"/>
                    </a:moveTo>
                    <a:lnTo>
                      <a:pt x="0" y="7145"/>
                    </a:lnTo>
                    <a:lnTo>
                      <a:pt x="285750" y="7145"/>
                    </a:lnTo>
                    <a:lnTo>
                      <a:pt x="285750" y="1"/>
                    </a:lnTo>
                    <a:close/>
                  </a:path>
                </a:pathLst>
              </a:custGeom>
              <a:solidFill>
                <a:srgbClr val="323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0" name="Google Shape;1210;p90"/>
              <p:cNvSpPr/>
              <p:nvPr/>
            </p:nvSpPr>
            <p:spPr>
              <a:xfrm>
                <a:off x="319875" y="2940425"/>
                <a:ext cx="54775" cy="57175"/>
              </a:xfrm>
              <a:custGeom>
                <a:avLst/>
                <a:gdLst/>
                <a:ahLst/>
                <a:cxnLst/>
                <a:rect l="l" t="t" r="r" b="b"/>
                <a:pathLst>
                  <a:path w="2191" h="2287" fill="none" extrusionOk="0">
                    <a:moveTo>
                      <a:pt x="2191" y="1096"/>
                    </a:moveTo>
                    <a:lnTo>
                      <a:pt x="0" y="1096"/>
                    </a:lnTo>
                    <a:moveTo>
                      <a:pt x="0" y="1096"/>
                    </a:moveTo>
                    <a:lnTo>
                      <a:pt x="1096" y="1"/>
                    </a:lnTo>
                    <a:moveTo>
                      <a:pt x="0" y="1096"/>
                    </a:moveTo>
                    <a:lnTo>
                      <a:pt x="1096" y="2287"/>
                    </a:lnTo>
                  </a:path>
                </a:pathLst>
              </a:custGeom>
              <a:noFill/>
              <a:ln w="7550" cap="rnd" cmpd="sng">
                <a:solidFill>
                  <a:srgbClr val="DADC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1" name="Google Shape;1211;p90"/>
              <p:cNvSpPr/>
              <p:nvPr/>
            </p:nvSpPr>
            <p:spPr>
              <a:xfrm>
                <a:off x="478625" y="2940425"/>
                <a:ext cx="54775" cy="57175"/>
              </a:xfrm>
              <a:custGeom>
                <a:avLst/>
                <a:gdLst/>
                <a:ahLst/>
                <a:cxnLst/>
                <a:rect l="l" t="t" r="r" b="b"/>
                <a:pathLst>
                  <a:path w="2191" h="2287" fill="none" extrusionOk="0">
                    <a:moveTo>
                      <a:pt x="0" y="1096"/>
                    </a:moveTo>
                    <a:lnTo>
                      <a:pt x="2191" y="1096"/>
                    </a:lnTo>
                    <a:moveTo>
                      <a:pt x="2191" y="1096"/>
                    </a:moveTo>
                    <a:lnTo>
                      <a:pt x="1096" y="1"/>
                    </a:lnTo>
                    <a:moveTo>
                      <a:pt x="2191" y="1096"/>
                    </a:moveTo>
                    <a:lnTo>
                      <a:pt x="1096" y="2287"/>
                    </a:lnTo>
                  </a:path>
                </a:pathLst>
              </a:custGeom>
              <a:noFill/>
              <a:ln w="7550" cap="rnd" cmpd="sng">
                <a:solidFill>
                  <a:srgbClr val="BABC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2" name="Google Shape;1212;p90"/>
              <p:cNvSpPr/>
              <p:nvPr/>
            </p:nvSpPr>
            <p:spPr>
              <a:xfrm>
                <a:off x="636175" y="2940425"/>
                <a:ext cx="55200" cy="57175"/>
              </a:xfrm>
              <a:custGeom>
                <a:avLst/>
                <a:gdLst/>
                <a:ahLst/>
                <a:cxnLst/>
                <a:rect l="l" t="t" r="r" b="b"/>
                <a:pathLst>
                  <a:path w="2208" h="2287" fill="none" extrusionOk="0">
                    <a:moveTo>
                      <a:pt x="2128" y="572"/>
                    </a:moveTo>
                    <a:cubicBezTo>
                      <a:pt x="1937" y="239"/>
                      <a:pt x="1572" y="1"/>
                      <a:pt x="1144" y="1"/>
                    </a:cubicBezTo>
                    <a:cubicBezTo>
                      <a:pt x="509" y="1"/>
                      <a:pt x="1" y="509"/>
                      <a:pt x="1" y="1144"/>
                    </a:cubicBezTo>
                    <a:cubicBezTo>
                      <a:pt x="1" y="1779"/>
                      <a:pt x="509" y="2287"/>
                      <a:pt x="1144" y="2287"/>
                    </a:cubicBezTo>
                    <a:cubicBezTo>
                      <a:pt x="1572" y="2287"/>
                      <a:pt x="1953" y="2033"/>
                      <a:pt x="2144" y="1684"/>
                    </a:cubicBezTo>
                    <a:cubicBezTo>
                      <a:pt x="2176" y="1636"/>
                      <a:pt x="2191" y="1604"/>
                      <a:pt x="2207" y="1572"/>
                    </a:cubicBezTo>
                  </a:path>
                </a:pathLst>
              </a:custGeom>
              <a:noFill/>
              <a:ln w="7550" cap="rnd" cmpd="sng">
                <a:solidFill>
                  <a:srgbClr val="DADCE0"/>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3" name="Google Shape;1213;p90"/>
              <p:cNvSpPr/>
              <p:nvPr/>
            </p:nvSpPr>
            <p:spPr>
              <a:xfrm>
                <a:off x="672300" y="2936850"/>
                <a:ext cx="27400" cy="27425"/>
              </a:xfrm>
              <a:custGeom>
                <a:avLst/>
                <a:gdLst/>
                <a:ahLst/>
                <a:cxnLst/>
                <a:rect l="l" t="t" r="r" b="b"/>
                <a:pathLst>
                  <a:path w="1096" h="1097" extrusionOk="0">
                    <a:moveTo>
                      <a:pt x="1096" y="1"/>
                    </a:moveTo>
                    <a:lnTo>
                      <a:pt x="0" y="1096"/>
                    </a:lnTo>
                    <a:lnTo>
                      <a:pt x="1096" y="1096"/>
                    </a:lnTo>
                    <a:lnTo>
                      <a:pt x="1096" y="1"/>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4" name="Google Shape;1214;p90"/>
              <p:cNvSpPr/>
              <p:nvPr/>
            </p:nvSpPr>
            <p:spPr>
              <a:xfrm>
                <a:off x="773900" y="2899550"/>
                <a:ext cx="6072200" cy="138925"/>
              </a:xfrm>
              <a:custGeom>
                <a:avLst/>
                <a:gdLst/>
                <a:ahLst/>
                <a:cxnLst/>
                <a:rect l="l" t="t" r="r" b="b"/>
                <a:pathLst>
                  <a:path w="242888" h="5557" extrusionOk="0">
                    <a:moveTo>
                      <a:pt x="2778" y="1"/>
                    </a:moveTo>
                    <a:cubicBezTo>
                      <a:pt x="1239" y="1"/>
                      <a:pt x="0" y="1239"/>
                      <a:pt x="0" y="2779"/>
                    </a:cubicBezTo>
                    <a:cubicBezTo>
                      <a:pt x="0" y="4319"/>
                      <a:pt x="1239" y="5557"/>
                      <a:pt x="2778" y="5557"/>
                    </a:cubicBezTo>
                    <a:lnTo>
                      <a:pt x="240110" y="5557"/>
                    </a:lnTo>
                    <a:cubicBezTo>
                      <a:pt x="241650" y="5557"/>
                      <a:pt x="242888" y="4319"/>
                      <a:pt x="242888" y="2779"/>
                    </a:cubicBezTo>
                    <a:cubicBezTo>
                      <a:pt x="242888" y="1239"/>
                      <a:pt x="241650" y="1"/>
                      <a:pt x="240110" y="1"/>
                    </a:cubicBezTo>
                    <a:close/>
                  </a:path>
                </a:pathLst>
              </a:custGeom>
              <a:solidFill>
                <a:srgbClr val="1B1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5" name="Google Shape;1215;p90"/>
              <p:cNvSpPr/>
              <p:nvPr/>
            </p:nvSpPr>
            <p:spPr>
              <a:xfrm>
                <a:off x="6719475" y="2931700"/>
                <a:ext cx="74650" cy="70675"/>
              </a:xfrm>
              <a:custGeom>
                <a:avLst/>
                <a:gdLst/>
                <a:ahLst/>
                <a:cxnLst/>
                <a:rect l="l" t="t" r="r" b="b"/>
                <a:pathLst>
                  <a:path w="2986" h="2827" extrusionOk="0">
                    <a:moveTo>
                      <a:pt x="1493" y="620"/>
                    </a:moveTo>
                    <a:lnTo>
                      <a:pt x="1747" y="1223"/>
                    </a:lnTo>
                    <a:lnTo>
                      <a:pt x="2398" y="1271"/>
                    </a:lnTo>
                    <a:lnTo>
                      <a:pt x="1906" y="1699"/>
                    </a:lnTo>
                    <a:lnTo>
                      <a:pt x="2049" y="2334"/>
                    </a:lnTo>
                    <a:lnTo>
                      <a:pt x="1493" y="2001"/>
                    </a:lnTo>
                    <a:lnTo>
                      <a:pt x="937" y="2334"/>
                    </a:lnTo>
                    <a:lnTo>
                      <a:pt x="1080" y="1699"/>
                    </a:lnTo>
                    <a:lnTo>
                      <a:pt x="588" y="1271"/>
                    </a:lnTo>
                    <a:lnTo>
                      <a:pt x="1239" y="1207"/>
                    </a:lnTo>
                    <a:lnTo>
                      <a:pt x="1493" y="620"/>
                    </a:lnTo>
                    <a:close/>
                    <a:moveTo>
                      <a:pt x="1493" y="1"/>
                    </a:moveTo>
                    <a:lnTo>
                      <a:pt x="1080" y="985"/>
                    </a:lnTo>
                    <a:lnTo>
                      <a:pt x="1" y="1080"/>
                    </a:lnTo>
                    <a:lnTo>
                      <a:pt x="810" y="1779"/>
                    </a:lnTo>
                    <a:lnTo>
                      <a:pt x="572" y="2826"/>
                    </a:lnTo>
                    <a:lnTo>
                      <a:pt x="1493" y="2271"/>
                    </a:lnTo>
                    <a:lnTo>
                      <a:pt x="2414" y="2826"/>
                    </a:lnTo>
                    <a:lnTo>
                      <a:pt x="2176" y="1779"/>
                    </a:lnTo>
                    <a:lnTo>
                      <a:pt x="2985" y="1080"/>
                    </a:lnTo>
                    <a:lnTo>
                      <a:pt x="1906" y="985"/>
                    </a:lnTo>
                    <a:lnTo>
                      <a:pt x="1493" y="1"/>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6" name="Google Shape;1216;p90"/>
              <p:cNvSpPr/>
              <p:nvPr/>
            </p:nvSpPr>
            <p:spPr>
              <a:xfrm>
                <a:off x="843350" y="2946775"/>
                <a:ext cx="39700" cy="52025"/>
              </a:xfrm>
              <a:custGeom>
                <a:avLst/>
                <a:gdLst/>
                <a:ahLst/>
                <a:cxnLst/>
                <a:rect l="l" t="t" r="r" b="b"/>
                <a:pathLst>
                  <a:path w="1588" h="2081" extrusionOk="0">
                    <a:moveTo>
                      <a:pt x="794" y="191"/>
                    </a:moveTo>
                    <a:cubicBezTo>
                      <a:pt x="969" y="191"/>
                      <a:pt x="1096" y="318"/>
                      <a:pt x="1096" y="493"/>
                    </a:cubicBezTo>
                    <a:lnTo>
                      <a:pt x="1096" y="699"/>
                    </a:lnTo>
                    <a:lnTo>
                      <a:pt x="493" y="699"/>
                    </a:lnTo>
                    <a:lnTo>
                      <a:pt x="493" y="493"/>
                    </a:lnTo>
                    <a:cubicBezTo>
                      <a:pt x="493" y="318"/>
                      <a:pt x="620" y="191"/>
                      <a:pt x="794" y="191"/>
                    </a:cubicBezTo>
                    <a:close/>
                    <a:moveTo>
                      <a:pt x="794" y="1"/>
                    </a:moveTo>
                    <a:cubicBezTo>
                      <a:pt x="524" y="1"/>
                      <a:pt x="302" y="223"/>
                      <a:pt x="302" y="493"/>
                    </a:cubicBezTo>
                    <a:lnTo>
                      <a:pt x="302" y="699"/>
                    </a:lnTo>
                    <a:lnTo>
                      <a:pt x="207" y="699"/>
                    </a:lnTo>
                    <a:cubicBezTo>
                      <a:pt x="96" y="699"/>
                      <a:pt x="0" y="779"/>
                      <a:pt x="0" y="890"/>
                    </a:cubicBezTo>
                    <a:lnTo>
                      <a:pt x="0" y="1890"/>
                    </a:lnTo>
                    <a:cubicBezTo>
                      <a:pt x="0" y="1985"/>
                      <a:pt x="96" y="2080"/>
                      <a:pt x="207" y="2080"/>
                    </a:cubicBezTo>
                    <a:lnTo>
                      <a:pt x="1397" y="2080"/>
                    </a:lnTo>
                    <a:cubicBezTo>
                      <a:pt x="1493" y="2080"/>
                      <a:pt x="1588" y="1985"/>
                      <a:pt x="1588" y="1890"/>
                    </a:cubicBezTo>
                    <a:lnTo>
                      <a:pt x="1588" y="890"/>
                    </a:lnTo>
                    <a:cubicBezTo>
                      <a:pt x="1588" y="779"/>
                      <a:pt x="1493" y="699"/>
                      <a:pt x="1397" y="699"/>
                    </a:cubicBezTo>
                    <a:lnTo>
                      <a:pt x="1286" y="699"/>
                    </a:lnTo>
                    <a:lnTo>
                      <a:pt x="1286" y="493"/>
                    </a:lnTo>
                    <a:cubicBezTo>
                      <a:pt x="1286" y="223"/>
                      <a:pt x="1064" y="1"/>
                      <a:pt x="794"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7" name="Google Shape;1217;p90"/>
              <p:cNvSpPr/>
              <p:nvPr/>
            </p:nvSpPr>
            <p:spPr>
              <a:xfrm>
                <a:off x="1895075" y="2765800"/>
                <a:ext cx="59550" cy="59575"/>
              </a:xfrm>
              <a:custGeom>
                <a:avLst/>
                <a:gdLst/>
                <a:ahLst/>
                <a:cxnLst/>
                <a:rect l="l" t="t" r="r" b="b"/>
                <a:pathLst>
                  <a:path w="2382" h="2383" extrusionOk="0">
                    <a:moveTo>
                      <a:pt x="1191" y="1"/>
                    </a:moveTo>
                    <a:cubicBezTo>
                      <a:pt x="1302" y="1"/>
                      <a:pt x="1397" y="80"/>
                      <a:pt x="1397" y="191"/>
                    </a:cubicBezTo>
                    <a:lnTo>
                      <a:pt x="1397" y="985"/>
                    </a:lnTo>
                    <a:lnTo>
                      <a:pt x="2191" y="985"/>
                    </a:lnTo>
                    <a:cubicBezTo>
                      <a:pt x="2286" y="985"/>
                      <a:pt x="2381" y="1080"/>
                      <a:pt x="2381" y="1192"/>
                    </a:cubicBezTo>
                    <a:cubicBezTo>
                      <a:pt x="2381" y="1287"/>
                      <a:pt x="2286" y="1382"/>
                      <a:pt x="2191" y="1382"/>
                    </a:cubicBezTo>
                    <a:lnTo>
                      <a:pt x="1397" y="1382"/>
                    </a:lnTo>
                    <a:lnTo>
                      <a:pt x="1397" y="2176"/>
                    </a:lnTo>
                    <a:cubicBezTo>
                      <a:pt x="1397" y="2287"/>
                      <a:pt x="1302" y="2382"/>
                      <a:pt x="1191" y="2382"/>
                    </a:cubicBezTo>
                    <a:cubicBezTo>
                      <a:pt x="1080" y="2382"/>
                      <a:pt x="1000" y="2287"/>
                      <a:pt x="1000" y="2176"/>
                    </a:cubicBezTo>
                    <a:lnTo>
                      <a:pt x="1000" y="1382"/>
                    </a:lnTo>
                    <a:lnTo>
                      <a:pt x="207" y="1382"/>
                    </a:lnTo>
                    <a:cubicBezTo>
                      <a:pt x="95" y="1382"/>
                      <a:pt x="0" y="1287"/>
                      <a:pt x="0" y="1192"/>
                    </a:cubicBezTo>
                    <a:cubicBezTo>
                      <a:pt x="0" y="1080"/>
                      <a:pt x="95" y="985"/>
                      <a:pt x="207" y="985"/>
                    </a:cubicBezTo>
                    <a:lnTo>
                      <a:pt x="1000" y="985"/>
                    </a:lnTo>
                    <a:lnTo>
                      <a:pt x="1000" y="191"/>
                    </a:lnTo>
                    <a:cubicBezTo>
                      <a:pt x="1000" y="80"/>
                      <a:pt x="1080" y="1"/>
                      <a:pt x="1191"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8" name="Google Shape;1218;p90"/>
              <p:cNvSpPr/>
              <p:nvPr/>
            </p:nvSpPr>
            <p:spPr>
              <a:xfrm>
                <a:off x="421875" y="2711050"/>
                <a:ext cx="1512900" cy="188525"/>
              </a:xfrm>
              <a:custGeom>
                <a:avLst/>
                <a:gdLst/>
                <a:ahLst/>
                <a:cxnLst/>
                <a:rect l="l" t="t" r="r" b="b"/>
                <a:pathLst>
                  <a:path w="60516" h="7541" extrusionOk="0">
                    <a:moveTo>
                      <a:pt x="9716" y="0"/>
                    </a:moveTo>
                    <a:cubicBezTo>
                      <a:pt x="8843" y="0"/>
                      <a:pt x="8128" y="715"/>
                      <a:pt x="8128" y="1588"/>
                    </a:cubicBezTo>
                    <a:lnTo>
                      <a:pt x="8128" y="5160"/>
                    </a:lnTo>
                    <a:cubicBezTo>
                      <a:pt x="8128" y="6033"/>
                      <a:pt x="7414" y="6747"/>
                      <a:pt x="6541" y="6747"/>
                    </a:cubicBezTo>
                    <a:lnTo>
                      <a:pt x="0" y="6747"/>
                    </a:lnTo>
                    <a:lnTo>
                      <a:pt x="0" y="7541"/>
                    </a:lnTo>
                    <a:lnTo>
                      <a:pt x="60516" y="7541"/>
                    </a:lnTo>
                    <a:lnTo>
                      <a:pt x="60516" y="6747"/>
                    </a:lnTo>
                    <a:lnTo>
                      <a:pt x="57341" y="6747"/>
                    </a:lnTo>
                    <a:cubicBezTo>
                      <a:pt x="56468" y="6747"/>
                      <a:pt x="55753" y="6033"/>
                      <a:pt x="55753" y="5160"/>
                    </a:cubicBezTo>
                    <a:lnTo>
                      <a:pt x="55753" y="1588"/>
                    </a:lnTo>
                    <a:cubicBezTo>
                      <a:pt x="55753" y="715"/>
                      <a:pt x="55039" y="0"/>
                      <a:pt x="54166" y="0"/>
                    </a:cubicBezTo>
                    <a:close/>
                  </a:path>
                </a:pathLst>
              </a:custGeom>
              <a:solidFill>
                <a:srgbClr val="323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19" name="Google Shape;1219;p90"/>
              <p:cNvSpPr/>
              <p:nvPr/>
            </p:nvSpPr>
            <p:spPr>
              <a:xfrm>
                <a:off x="1718850" y="2778125"/>
                <a:ext cx="34950" cy="34550"/>
              </a:xfrm>
              <a:custGeom>
                <a:avLst/>
                <a:gdLst/>
                <a:ahLst/>
                <a:cxnLst/>
                <a:rect l="l" t="t" r="r" b="b"/>
                <a:pathLst>
                  <a:path w="1398" h="1382" fill="none" extrusionOk="0">
                    <a:moveTo>
                      <a:pt x="1398" y="0"/>
                    </a:moveTo>
                    <a:lnTo>
                      <a:pt x="1" y="1381"/>
                    </a:lnTo>
                    <a:moveTo>
                      <a:pt x="1" y="0"/>
                    </a:moveTo>
                    <a:lnTo>
                      <a:pt x="1398" y="1381"/>
                    </a:lnTo>
                  </a:path>
                </a:pathLst>
              </a:custGeom>
              <a:noFill/>
              <a:ln w="7550" cap="rnd" cmpd="sng">
                <a:solidFill>
                  <a:srgbClr val="DADCE0"/>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0" name="Google Shape;1220;p90"/>
              <p:cNvSpPr/>
              <p:nvPr/>
            </p:nvSpPr>
            <p:spPr>
              <a:xfrm>
                <a:off x="684600" y="2750725"/>
                <a:ext cx="79400" cy="77825"/>
              </a:xfrm>
              <a:custGeom>
                <a:avLst/>
                <a:gdLst/>
                <a:ahLst/>
                <a:cxnLst/>
                <a:rect l="l" t="t" r="r" b="b"/>
                <a:pathLst>
                  <a:path w="3176" h="3113" extrusionOk="0">
                    <a:moveTo>
                      <a:pt x="1588" y="1"/>
                    </a:moveTo>
                    <a:cubicBezTo>
                      <a:pt x="715" y="1"/>
                      <a:pt x="0" y="715"/>
                      <a:pt x="0" y="1588"/>
                    </a:cubicBezTo>
                    <a:cubicBezTo>
                      <a:pt x="0" y="2287"/>
                      <a:pt x="461" y="2890"/>
                      <a:pt x="1080" y="3096"/>
                    </a:cubicBezTo>
                    <a:cubicBezTo>
                      <a:pt x="1159" y="3112"/>
                      <a:pt x="1191" y="3065"/>
                      <a:pt x="1191" y="3017"/>
                    </a:cubicBezTo>
                    <a:cubicBezTo>
                      <a:pt x="1191" y="2985"/>
                      <a:pt x="1191" y="2858"/>
                      <a:pt x="1191" y="2731"/>
                    </a:cubicBezTo>
                    <a:cubicBezTo>
                      <a:pt x="794" y="2795"/>
                      <a:pt x="699" y="2620"/>
                      <a:pt x="667" y="2541"/>
                    </a:cubicBezTo>
                    <a:cubicBezTo>
                      <a:pt x="635" y="2493"/>
                      <a:pt x="572" y="2350"/>
                      <a:pt x="493" y="2318"/>
                    </a:cubicBezTo>
                    <a:cubicBezTo>
                      <a:pt x="445" y="2287"/>
                      <a:pt x="366" y="2207"/>
                      <a:pt x="493" y="2207"/>
                    </a:cubicBezTo>
                    <a:cubicBezTo>
                      <a:pt x="620" y="2207"/>
                      <a:pt x="715" y="2318"/>
                      <a:pt x="747" y="2366"/>
                    </a:cubicBezTo>
                    <a:cubicBezTo>
                      <a:pt x="889" y="2604"/>
                      <a:pt x="1112" y="2541"/>
                      <a:pt x="1207" y="2509"/>
                    </a:cubicBezTo>
                    <a:cubicBezTo>
                      <a:pt x="1223" y="2398"/>
                      <a:pt x="1255" y="2334"/>
                      <a:pt x="1302" y="2287"/>
                    </a:cubicBezTo>
                    <a:cubicBezTo>
                      <a:pt x="953" y="2255"/>
                      <a:pt x="588" y="2112"/>
                      <a:pt x="588" y="1509"/>
                    </a:cubicBezTo>
                    <a:cubicBezTo>
                      <a:pt x="588" y="1334"/>
                      <a:pt x="635" y="1191"/>
                      <a:pt x="747" y="1080"/>
                    </a:cubicBezTo>
                    <a:cubicBezTo>
                      <a:pt x="731" y="1033"/>
                      <a:pt x="667" y="874"/>
                      <a:pt x="762" y="652"/>
                    </a:cubicBezTo>
                    <a:cubicBezTo>
                      <a:pt x="762" y="652"/>
                      <a:pt x="889" y="620"/>
                      <a:pt x="1191" y="826"/>
                    </a:cubicBezTo>
                    <a:cubicBezTo>
                      <a:pt x="1318" y="779"/>
                      <a:pt x="1461" y="763"/>
                      <a:pt x="1588" y="763"/>
                    </a:cubicBezTo>
                    <a:cubicBezTo>
                      <a:pt x="1731" y="763"/>
                      <a:pt x="1858" y="779"/>
                      <a:pt x="1985" y="826"/>
                    </a:cubicBezTo>
                    <a:cubicBezTo>
                      <a:pt x="2286" y="620"/>
                      <a:pt x="2429" y="652"/>
                      <a:pt x="2429" y="652"/>
                    </a:cubicBezTo>
                    <a:cubicBezTo>
                      <a:pt x="2509" y="874"/>
                      <a:pt x="2461" y="1033"/>
                      <a:pt x="2445" y="1080"/>
                    </a:cubicBezTo>
                    <a:cubicBezTo>
                      <a:pt x="2540" y="1191"/>
                      <a:pt x="2604" y="1334"/>
                      <a:pt x="2604" y="1509"/>
                    </a:cubicBezTo>
                    <a:cubicBezTo>
                      <a:pt x="2604" y="2112"/>
                      <a:pt x="2239" y="2255"/>
                      <a:pt x="1874" y="2287"/>
                    </a:cubicBezTo>
                    <a:cubicBezTo>
                      <a:pt x="1937" y="2334"/>
                      <a:pt x="1985" y="2430"/>
                      <a:pt x="1985" y="2588"/>
                    </a:cubicBezTo>
                    <a:cubicBezTo>
                      <a:pt x="1985" y="2795"/>
                      <a:pt x="1985" y="2969"/>
                      <a:pt x="1985" y="3017"/>
                    </a:cubicBezTo>
                    <a:cubicBezTo>
                      <a:pt x="1985" y="3065"/>
                      <a:pt x="2017" y="3112"/>
                      <a:pt x="2096" y="3096"/>
                    </a:cubicBezTo>
                    <a:cubicBezTo>
                      <a:pt x="2715" y="2890"/>
                      <a:pt x="3175" y="2287"/>
                      <a:pt x="3175" y="1588"/>
                    </a:cubicBezTo>
                    <a:cubicBezTo>
                      <a:pt x="3175" y="715"/>
                      <a:pt x="2461" y="1"/>
                      <a:pt x="15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1" name="Google Shape;1221;p90"/>
              <p:cNvSpPr/>
              <p:nvPr/>
            </p:nvSpPr>
            <p:spPr>
              <a:xfrm>
                <a:off x="502425" y="2749550"/>
                <a:ext cx="56775" cy="57175"/>
              </a:xfrm>
              <a:custGeom>
                <a:avLst/>
                <a:gdLst/>
                <a:ahLst/>
                <a:cxnLst/>
                <a:rect l="l" t="t" r="r" b="b"/>
                <a:pathLst>
                  <a:path w="2271" h="2287" extrusionOk="0">
                    <a:moveTo>
                      <a:pt x="1144" y="0"/>
                    </a:moveTo>
                    <a:cubicBezTo>
                      <a:pt x="509" y="0"/>
                      <a:pt x="1" y="508"/>
                      <a:pt x="1" y="1143"/>
                    </a:cubicBezTo>
                    <a:cubicBezTo>
                      <a:pt x="1" y="1762"/>
                      <a:pt x="509" y="2286"/>
                      <a:pt x="1144" y="2286"/>
                    </a:cubicBezTo>
                    <a:cubicBezTo>
                      <a:pt x="1763" y="2286"/>
                      <a:pt x="2271" y="1762"/>
                      <a:pt x="2271" y="1143"/>
                    </a:cubicBezTo>
                    <a:cubicBezTo>
                      <a:pt x="2271" y="508"/>
                      <a:pt x="1763" y="0"/>
                      <a:pt x="1144"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2" name="Google Shape;1222;p90"/>
              <p:cNvSpPr/>
              <p:nvPr/>
            </p:nvSpPr>
            <p:spPr>
              <a:xfrm>
                <a:off x="403225" y="2749550"/>
                <a:ext cx="56775" cy="57175"/>
              </a:xfrm>
              <a:custGeom>
                <a:avLst/>
                <a:gdLst/>
                <a:ahLst/>
                <a:cxnLst/>
                <a:rect l="l" t="t" r="r" b="b"/>
                <a:pathLst>
                  <a:path w="2271" h="2287" extrusionOk="0">
                    <a:moveTo>
                      <a:pt x="1143" y="0"/>
                    </a:moveTo>
                    <a:cubicBezTo>
                      <a:pt x="508" y="0"/>
                      <a:pt x="0" y="508"/>
                      <a:pt x="0" y="1143"/>
                    </a:cubicBezTo>
                    <a:cubicBezTo>
                      <a:pt x="0" y="1762"/>
                      <a:pt x="508" y="2286"/>
                      <a:pt x="1143" y="2286"/>
                    </a:cubicBezTo>
                    <a:cubicBezTo>
                      <a:pt x="1762" y="2286"/>
                      <a:pt x="2270" y="1762"/>
                      <a:pt x="2270" y="1143"/>
                    </a:cubicBezTo>
                    <a:cubicBezTo>
                      <a:pt x="2270" y="508"/>
                      <a:pt x="1762" y="0"/>
                      <a:pt x="1143"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3" name="Google Shape;1223;p90"/>
              <p:cNvSpPr/>
              <p:nvPr/>
            </p:nvSpPr>
            <p:spPr>
              <a:xfrm>
                <a:off x="304000" y="2749550"/>
                <a:ext cx="56775" cy="57175"/>
              </a:xfrm>
              <a:custGeom>
                <a:avLst/>
                <a:gdLst/>
                <a:ahLst/>
                <a:cxnLst/>
                <a:rect l="l" t="t" r="r" b="b"/>
                <a:pathLst>
                  <a:path w="2271" h="2287" extrusionOk="0">
                    <a:moveTo>
                      <a:pt x="1143" y="0"/>
                    </a:moveTo>
                    <a:cubicBezTo>
                      <a:pt x="508" y="0"/>
                      <a:pt x="0" y="508"/>
                      <a:pt x="0" y="1143"/>
                    </a:cubicBezTo>
                    <a:cubicBezTo>
                      <a:pt x="0" y="1762"/>
                      <a:pt x="508" y="2286"/>
                      <a:pt x="1143" y="2286"/>
                    </a:cubicBezTo>
                    <a:cubicBezTo>
                      <a:pt x="1762" y="2286"/>
                      <a:pt x="2270" y="1762"/>
                      <a:pt x="2270" y="1143"/>
                    </a:cubicBezTo>
                    <a:cubicBezTo>
                      <a:pt x="2270" y="508"/>
                      <a:pt x="1762" y="0"/>
                      <a:pt x="1143" y="0"/>
                    </a:cubicBezTo>
                    <a:close/>
                  </a:path>
                </a:pathLst>
              </a:custGeom>
              <a:solidFill>
                <a:srgbClr val="1B1F24"/>
              </a:solidFill>
              <a:ln w="2375" cap="flat" cmpd="sng">
                <a:solidFill>
                  <a:srgbClr val="1B1F24"/>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4" name="Google Shape;1224;p90"/>
              <p:cNvSpPr/>
              <p:nvPr/>
            </p:nvSpPr>
            <p:spPr>
              <a:xfrm>
                <a:off x="7059600" y="2914625"/>
                <a:ext cx="109175" cy="109175"/>
              </a:xfrm>
              <a:custGeom>
                <a:avLst/>
                <a:gdLst/>
                <a:ahLst/>
                <a:cxnLst/>
                <a:rect l="l" t="t" r="r" b="b"/>
                <a:pathLst>
                  <a:path w="4367" h="4367" extrusionOk="0">
                    <a:moveTo>
                      <a:pt x="4366" y="2176"/>
                    </a:moveTo>
                    <a:cubicBezTo>
                      <a:pt x="4366" y="3382"/>
                      <a:pt x="3382" y="4367"/>
                      <a:pt x="2175" y="4367"/>
                    </a:cubicBezTo>
                    <a:cubicBezTo>
                      <a:pt x="969" y="4367"/>
                      <a:pt x="1" y="3382"/>
                      <a:pt x="1" y="2176"/>
                    </a:cubicBezTo>
                    <a:cubicBezTo>
                      <a:pt x="1" y="969"/>
                      <a:pt x="969" y="1"/>
                      <a:pt x="2175" y="1"/>
                    </a:cubicBezTo>
                    <a:cubicBezTo>
                      <a:pt x="3382" y="1"/>
                      <a:pt x="4366" y="969"/>
                      <a:pt x="4366" y="21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5" name="Google Shape;1225;p90"/>
              <p:cNvSpPr/>
              <p:nvPr/>
            </p:nvSpPr>
            <p:spPr>
              <a:xfrm>
                <a:off x="6920700" y="2929325"/>
                <a:ext cx="71850" cy="71850"/>
              </a:xfrm>
              <a:custGeom>
                <a:avLst/>
                <a:gdLst/>
                <a:ahLst/>
                <a:cxnLst/>
                <a:rect l="l" t="t" r="r" b="b"/>
                <a:pathLst>
                  <a:path w="2874" h="2874" extrusionOk="0">
                    <a:moveTo>
                      <a:pt x="889" y="302"/>
                    </a:moveTo>
                    <a:cubicBezTo>
                      <a:pt x="889" y="127"/>
                      <a:pt x="1016" y="0"/>
                      <a:pt x="1191" y="0"/>
                    </a:cubicBezTo>
                    <a:cubicBezTo>
                      <a:pt x="1350" y="0"/>
                      <a:pt x="1477" y="127"/>
                      <a:pt x="1477" y="302"/>
                    </a:cubicBezTo>
                    <a:lnTo>
                      <a:pt x="1477" y="492"/>
                    </a:lnTo>
                    <a:lnTo>
                      <a:pt x="1985" y="492"/>
                    </a:lnTo>
                    <a:cubicBezTo>
                      <a:pt x="2191" y="492"/>
                      <a:pt x="2382" y="667"/>
                      <a:pt x="2382" y="889"/>
                    </a:cubicBezTo>
                    <a:lnTo>
                      <a:pt x="2382" y="1397"/>
                    </a:lnTo>
                    <a:lnTo>
                      <a:pt x="2572" y="1397"/>
                    </a:lnTo>
                    <a:cubicBezTo>
                      <a:pt x="2731" y="1397"/>
                      <a:pt x="2874" y="1524"/>
                      <a:pt x="2874" y="1683"/>
                    </a:cubicBezTo>
                    <a:cubicBezTo>
                      <a:pt x="2874" y="1858"/>
                      <a:pt x="2731" y="1985"/>
                      <a:pt x="2572" y="1985"/>
                    </a:cubicBezTo>
                    <a:lnTo>
                      <a:pt x="2382" y="1985"/>
                    </a:lnTo>
                    <a:lnTo>
                      <a:pt x="2382" y="2477"/>
                    </a:lnTo>
                    <a:cubicBezTo>
                      <a:pt x="2382" y="2699"/>
                      <a:pt x="2191" y="2874"/>
                      <a:pt x="1985" y="2874"/>
                    </a:cubicBezTo>
                    <a:lnTo>
                      <a:pt x="1477" y="2874"/>
                    </a:lnTo>
                    <a:lnTo>
                      <a:pt x="1477" y="2588"/>
                    </a:lnTo>
                    <a:cubicBezTo>
                      <a:pt x="1477" y="2413"/>
                      <a:pt x="1350" y="2286"/>
                      <a:pt x="1191" y="2286"/>
                    </a:cubicBezTo>
                    <a:cubicBezTo>
                      <a:pt x="1016" y="2286"/>
                      <a:pt x="889" y="2413"/>
                      <a:pt x="889" y="2588"/>
                    </a:cubicBezTo>
                    <a:lnTo>
                      <a:pt x="889" y="2874"/>
                    </a:lnTo>
                    <a:lnTo>
                      <a:pt x="397" y="2874"/>
                    </a:lnTo>
                    <a:cubicBezTo>
                      <a:pt x="175" y="2874"/>
                      <a:pt x="0" y="2699"/>
                      <a:pt x="0" y="2477"/>
                    </a:cubicBezTo>
                    <a:lnTo>
                      <a:pt x="0" y="1985"/>
                    </a:lnTo>
                    <a:lnTo>
                      <a:pt x="191" y="1985"/>
                    </a:lnTo>
                    <a:cubicBezTo>
                      <a:pt x="350" y="1985"/>
                      <a:pt x="492" y="1858"/>
                      <a:pt x="492" y="1683"/>
                    </a:cubicBezTo>
                    <a:cubicBezTo>
                      <a:pt x="492" y="1524"/>
                      <a:pt x="350" y="1397"/>
                      <a:pt x="191" y="1397"/>
                    </a:cubicBezTo>
                    <a:lnTo>
                      <a:pt x="0" y="1397"/>
                    </a:lnTo>
                    <a:lnTo>
                      <a:pt x="0" y="889"/>
                    </a:lnTo>
                    <a:cubicBezTo>
                      <a:pt x="0" y="667"/>
                      <a:pt x="175" y="492"/>
                      <a:pt x="397" y="492"/>
                    </a:cubicBezTo>
                    <a:lnTo>
                      <a:pt x="889" y="492"/>
                    </a:ln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6" name="Google Shape;1226;p90"/>
              <p:cNvSpPr/>
              <p:nvPr/>
            </p:nvSpPr>
            <p:spPr>
              <a:xfrm>
                <a:off x="7265175" y="2936850"/>
                <a:ext cx="15100" cy="14725"/>
              </a:xfrm>
              <a:custGeom>
                <a:avLst/>
                <a:gdLst/>
                <a:ahLst/>
                <a:cxnLst/>
                <a:rect l="l" t="t" r="r" b="b"/>
                <a:pathLst>
                  <a:path w="604" h="589" extrusionOk="0">
                    <a:moveTo>
                      <a:pt x="302" y="1"/>
                    </a:moveTo>
                    <a:cubicBezTo>
                      <a:pt x="144" y="1"/>
                      <a:pt x="1" y="128"/>
                      <a:pt x="1" y="303"/>
                    </a:cubicBezTo>
                    <a:cubicBezTo>
                      <a:pt x="1" y="461"/>
                      <a:pt x="144" y="588"/>
                      <a:pt x="302" y="588"/>
                    </a:cubicBezTo>
                    <a:cubicBezTo>
                      <a:pt x="461" y="588"/>
                      <a:pt x="604" y="461"/>
                      <a:pt x="604" y="303"/>
                    </a:cubicBezTo>
                    <a:cubicBezTo>
                      <a:pt x="604" y="128"/>
                      <a:pt x="461" y="1"/>
                      <a:pt x="302" y="1"/>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7" name="Google Shape;1227;p90"/>
              <p:cNvSpPr/>
              <p:nvPr/>
            </p:nvSpPr>
            <p:spPr>
              <a:xfrm>
                <a:off x="7265175" y="2961475"/>
                <a:ext cx="15100" cy="15100"/>
              </a:xfrm>
              <a:custGeom>
                <a:avLst/>
                <a:gdLst/>
                <a:ahLst/>
                <a:cxnLst/>
                <a:rect l="l" t="t" r="r" b="b"/>
                <a:pathLst>
                  <a:path w="604" h="604" extrusionOk="0">
                    <a:moveTo>
                      <a:pt x="302" y="0"/>
                    </a:moveTo>
                    <a:cubicBezTo>
                      <a:pt x="144" y="0"/>
                      <a:pt x="1" y="143"/>
                      <a:pt x="1" y="302"/>
                    </a:cubicBezTo>
                    <a:cubicBezTo>
                      <a:pt x="1" y="461"/>
                      <a:pt x="144" y="603"/>
                      <a:pt x="302" y="603"/>
                    </a:cubicBezTo>
                    <a:cubicBezTo>
                      <a:pt x="461" y="603"/>
                      <a:pt x="604" y="461"/>
                      <a:pt x="604" y="302"/>
                    </a:cubicBezTo>
                    <a:cubicBezTo>
                      <a:pt x="604" y="143"/>
                      <a:pt x="461" y="0"/>
                      <a:pt x="302" y="0"/>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8" name="Google Shape;1228;p90"/>
              <p:cNvSpPr/>
              <p:nvPr/>
            </p:nvSpPr>
            <p:spPr>
              <a:xfrm>
                <a:off x="7265175" y="2986475"/>
                <a:ext cx="15100" cy="14700"/>
              </a:xfrm>
              <a:custGeom>
                <a:avLst/>
                <a:gdLst/>
                <a:ahLst/>
                <a:cxnLst/>
                <a:rect l="l" t="t" r="r" b="b"/>
                <a:pathLst>
                  <a:path w="604" h="588" extrusionOk="0">
                    <a:moveTo>
                      <a:pt x="302" y="0"/>
                    </a:moveTo>
                    <a:cubicBezTo>
                      <a:pt x="144" y="0"/>
                      <a:pt x="1" y="127"/>
                      <a:pt x="1" y="302"/>
                    </a:cubicBezTo>
                    <a:cubicBezTo>
                      <a:pt x="1" y="461"/>
                      <a:pt x="144" y="588"/>
                      <a:pt x="302" y="588"/>
                    </a:cubicBezTo>
                    <a:cubicBezTo>
                      <a:pt x="461" y="588"/>
                      <a:pt x="604" y="461"/>
                      <a:pt x="604" y="302"/>
                    </a:cubicBezTo>
                    <a:cubicBezTo>
                      <a:pt x="604" y="127"/>
                      <a:pt x="461" y="0"/>
                      <a:pt x="302" y="0"/>
                    </a:cubicBezTo>
                    <a:close/>
                  </a:path>
                </a:pathLst>
              </a:cu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29" name="Google Shape;1229;p90"/>
              <p:cNvSpPr/>
              <p:nvPr/>
            </p:nvSpPr>
            <p:spPr>
              <a:xfrm>
                <a:off x="500450" y="2758275"/>
                <a:ext cx="61925" cy="61925"/>
              </a:xfrm>
              <a:custGeom>
                <a:avLst/>
                <a:gdLst/>
                <a:ahLst/>
                <a:cxnLst/>
                <a:rect l="l" t="t" r="r" b="b"/>
                <a:pathLst>
                  <a:path w="2477" h="2477" extrusionOk="0">
                    <a:moveTo>
                      <a:pt x="1239" y="2477"/>
                    </a:moveTo>
                    <a:cubicBezTo>
                      <a:pt x="1921" y="2477"/>
                      <a:pt x="2477" y="1921"/>
                      <a:pt x="2477" y="1239"/>
                    </a:cubicBezTo>
                    <a:cubicBezTo>
                      <a:pt x="2477" y="556"/>
                      <a:pt x="1921" y="0"/>
                      <a:pt x="1239" y="0"/>
                    </a:cubicBezTo>
                    <a:cubicBezTo>
                      <a:pt x="556" y="0"/>
                      <a:pt x="0" y="556"/>
                      <a:pt x="0" y="1239"/>
                    </a:cubicBezTo>
                    <a:cubicBezTo>
                      <a:pt x="0" y="1921"/>
                      <a:pt x="556" y="2477"/>
                      <a:pt x="1239" y="2477"/>
                    </a:cubicBezTo>
                    <a:close/>
                  </a:path>
                </a:pathLst>
              </a:custGeom>
              <a:solidFill>
                <a:srgbClr val="85E8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0" name="Google Shape;1230;p90"/>
              <p:cNvSpPr/>
              <p:nvPr/>
            </p:nvSpPr>
            <p:spPr>
              <a:xfrm>
                <a:off x="501650" y="2759450"/>
                <a:ext cx="59550" cy="59575"/>
              </a:xfrm>
              <a:custGeom>
                <a:avLst/>
                <a:gdLst/>
                <a:ahLst/>
                <a:cxnLst/>
                <a:rect l="l" t="t" r="r" b="b"/>
                <a:pathLst>
                  <a:path w="2382" h="2383" fill="none" extrusionOk="0">
                    <a:moveTo>
                      <a:pt x="2381" y="1192"/>
                    </a:moveTo>
                    <a:cubicBezTo>
                      <a:pt x="2381" y="1858"/>
                      <a:pt x="1857" y="2382"/>
                      <a:pt x="1191" y="2382"/>
                    </a:cubicBezTo>
                    <a:cubicBezTo>
                      <a:pt x="540" y="2382"/>
                      <a:pt x="0" y="1858"/>
                      <a:pt x="0" y="1192"/>
                    </a:cubicBezTo>
                    <a:cubicBezTo>
                      <a:pt x="0" y="541"/>
                      <a:pt x="540" y="1"/>
                      <a:pt x="1191" y="1"/>
                    </a:cubicBezTo>
                    <a:cubicBezTo>
                      <a:pt x="1857" y="1"/>
                      <a:pt x="2381" y="541"/>
                      <a:pt x="2381" y="1192"/>
                    </a:cubicBezTo>
                    <a:close/>
                  </a:path>
                </a:pathLst>
              </a:custGeom>
              <a:noFill/>
              <a:ln w="2375" cap="flat" cmpd="sng">
                <a:solidFill>
                  <a:srgbClr val="34D058"/>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1" name="Google Shape;1231;p90"/>
              <p:cNvSpPr/>
              <p:nvPr/>
            </p:nvSpPr>
            <p:spPr>
              <a:xfrm>
                <a:off x="400425" y="2758275"/>
                <a:ext cx="61950" cy="61925"/>
              </a:xfrm>
              <a:custGeom>
                <a:avLst/>
                <a:gdLst/>
                <a:ahLst/>
                <a:cxnLst/>
                <a:rect l="l" t="t" r="r" b="b"/>
                <a:pathLst>
                  <a:path w="2478" h="2477" extrusionOk="0">
                    <a:moveTo>
                      <a:pt x="1239" y="2477"/>
                    </a:moveTo>
                    <a:cubicBezTo>
                      <a:pt x="1922" y="2477"/>
                      <a:pt x="2477" y="1921"/>
                      <a:pt x="2477" y="1239"/>
                    </a:cubicBezTo>
                    <a:cubicBezTo>
                      <a:pt x="2477" y="556"/>
                      <a:pt x="1922" y="0"/>
                      <a:pt x="1239" y="0"/>
                    </a:cubicBezTo>
                    <a:cubicBezTo>
                      <a:pt x="557" y="0"/>
                      <a:pt x="1" y="556"/>
                      <a:pt x="1" y="1239"/>
                    </a:cubicBezTo>
                    <a:cubicBezTo>
                      <a:pt x="1" y="1921"/>
                      <a:pt x="557" y="2477"/>
                      <a:pt x="1239" y="2477"/>
                    </a:cubicBezTo>
                    <a:close/>
                  </a:path>
                </a:pathLst>
              </a:custGeom>
              <a:solidFill>
                <a:srgbClr val="FFE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2" name="Google Shape;1232;p90"/>
              <p:cNvSpPr/>
              <p:nvPr/>
            </p:nvSpPr>
            <p:spPr>
              <a:xfrm>
                <a:off x="401625" y="2759450"/>
                <a:ext cx="59550" cy="59575"/>
              </a:xfrm>
              <a:custGeom>
                <a:avLst/>
                <a:gdLst/>
                <a:ahLst/>
                <a:cxnLst/>
                <a:rect l="l" t="t" r="r" b="b"/>
                <a:pathLst>
                  <a:path w="2382" h="2383" fill="none" extrusionOk="0">
                    <a:moveTo>
                      <a:pt x="2382" y="1192"/>
                    </a:moveTo>
                    <a:cubicBezTo>
                      <a:pt x="2382" y="1858"/>
                      <a:pt x="1842" y="2382"/>
                      <a:pt x="1191" y="2382"/>
                    </a:cubicBezTo>
                    <a:cubicBezTo>
                      <a:pt x="524" y="2382"/>
                      <a:pt x="1" y="1858"/>
                      <a:pt x="1" y="1192"/>
                    </a:cubicBezTo>
                    <a:cubicBezTo>
                      <a:pt x="1" y="541"/>
                      <a:pt x="524" y="1"/>
                      <a:pt x="1191" y="1"/>
                    </a:cubicBezTo>
                    <a:cubicBezTo>
                      <a:pt x="1842" y="1"/>
                      <a:pt x="2382" y="541"/>
                      <a:pt x="2382" y="1192"/>
                    </a:cubicBezTo>
                    <a:close/>
                  </a:path>
                </a:pathLst>
              </a:custGeom>
              <a:noFill/>
              <a:ln w="2375" cap="flat" cmpd="sng">
                <a:solidFill>
                  <a:srgbClr val="FFD33D"/>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3" name="Google Shape;1233;p90"/>
              <p:cNvSpPr/>
              <p:nvPr/>
            </p:nvSpPr>
            <p:spPr>
              <a:xfrm>
                <a:off x="300025" y="2758275"/>
                <a:ext cx="62325" cy="61925"/>
              </a:xfrm>
              <a:custGeom>
                <a:avLst/>
                <a:gdLst/>
                <a:ahLst/>
                <a:cxnLst/>
                <a:rect l="l" t="t" r="r" b="b"/>
                <a:pathLst>
                  <a:path w="2493" h="2477" extrusionOk="0">
                    <a:moveTo>
                      <a:pt x="1239" y="2477"/>
                    </a:moveTo>
                    <a:cubicBezTo>
                      <a:pt x="1937" y="2477"/>
                      <a:pt x="2493" y="1921"/>
                      <a:pt x="2493" y="1239"/>
                    </a:cubicBezTo>
                    <a:cubicBezTo>
                      <a:pt x="2493" y="556"/>
                      <a:pt x="1937" y="0"/>
                      <a:pt x="1239" y="0"/>
                    </a:cubicBezTo>
                    <a:cubicBezTo>
                      <a:pt x="556" y="0"/>
                      <a:pt x="1" y="556"/>
                      <a:pt x="1" y="1239"/>
                    </a:cubicBezTo>
                    <a:cubicBezTo>
                      <a:pt x="1" y="1921"/>
                      <a:pt x="556" y="2477"/>
                      <a:pt x="1239" y="2477"/>
                    </a:cubicBezTo>
                    <a:close/>
                  </a:path>
                </a:pathLst>
              </a:custGeom>
              <a:solidFill>
                <a:srgbClr val="F97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4" name="Google Shape;1234;p90"/>
              <p:cNvSpPr/>
              <p:nvPr/>
            </p:nvSpPr>
            <p:spPr>
              <a:xfrm>
                <a:off x="301225" y="2759450"/>
                <a:ext cx="59550" cy="59575"/>
              </a:xfrm>
              <a:custGeom>
                <a:avLst/>
                <a:gdLst/>
                <a:ahLst/>
                <a:cxnLst/>
                <a:rect l="l" t="t" r="r" b="b"/>
                <a:pathLst>
                  <a:path w="2382" h="2383" fill="none" extrusionOk="0">
                    <a:moveTo>
                      <a:pt x="2381" y="1192"/>
                    </a:moveTo>
                    <a:cubicBezTo>
                      <a:pt x="2381" y="1858"/>
                      <a:pt x="1858" y="2382"/>
                      <a:pt x="1191" y="2382"/>
                    </a:cubicBezTo>
                    <a:cubicBezTo>
                      <a:pt x="540" y="2382"/>
                      <a:pt x="0" y="1858"/>
                      <a:pt x="0" y="1192"/>
                    </a:cubicBezTo>
                    <a:cubicBezTo>
                      <a:pt x="0" y="541"/>
                      <a:pt x="540" y="1"/>
                      <a:pt x="1191" y="1"/>
                    </a:cubicBezTo>
                    <a:cubicBezTo>
                      <a:pt x="1858" y="1"/>
                      <a:pt x="2381" y="541"/>
                      <a:pt x="2381" y="1192"/>
                    </a:cubicBezTo>
                    <a:close/>
                  </a:path>
                </a:pathLst>
              </a:custGeom>
              <a:noFill/>
              <a:ln w="2375" cap="flat" cmpd="sng">
                <a:solidFill>
                  <a:srgbClr val="EA4A5A"/>
                </a:solidFill>
                <a:prstDash val="solid"/>
                <a:miter lim="15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sp>
            <p:nvSpPr>
              <p:cNvPr id="1235" name="Google Shape;1235;p90"/>
              <p:cNvSpPr/>
              <p:nvPr/>
            </p:nvSpPr>
            <p:spPr>
              <a:xfrm>
                <a:off x="7059200" y="2915425"/>
                <a:ext cx="109175" cy="109175"/>
              </a:xfrm>
              <a:custGeom>
                <a:avLst/>
                <a:gdLst/>
                <a:ahLst/>
                <a:cxnLst/>
                <a:rect l="l" t="t" r="r" b="b"/>
                <a:pathLst>
                  <a:path w="4367" h="4367" extrusionOk="0">
                    <a:moveTo>
                      <a:pt x="4366" y="2176"/>
                    </a:moveTo>
                    <a:cubicBezTo>
                      <a:pt x="4366" y="3382"/>
                      <a:pt x="3398" y="4366"/>
                      <a:pt x="2191" y="4366"/>
                    </a:cubicBezTo>
                    <a:cubicBezTo>
                      <a:pt x="985" y="4366"/>
                      <a:pt x="1" y="3382"/>
                      <a:pt x="1" y="2176"/>
                    </a:cubicBezTo>
                    <a:cubicBezTo>
                      <a:pt x="1" y="985"/>
                      <a:pt x="985" y="1"/>
                      <a:pt x="2191" y="1"/>
                    </a:cubicBezTo>
                    <a:cubicBezTo>
                      <a:pt x="3398" y="1"/>
                      <a:pt x="4366" y="985"/>
                      <a:pt x="4366" y="21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3"/>
              </a:p>
            </p:txBody>
          </p:sp>
        </p:grpSp>
        <p:pic>
          <p:nvPicPr>
            <p:cNvPr id="1236" name="Google Shape;1236;p90"/>
            <p:cNvPicPr preferRelativeResize="0"/>
            <p:nvPr/>
          </p:nvPicPr>
          <p:blipFill>
            <a:blip r:embed="rId3">
              <a:alphaModFix/>
            </a:blip>
            <a:stretch>
              <a:fillRect/>
            </a:stretch>
          </p:blipFill>
          <p:spPr>
            <a:xfrm>
              <a:off x="7118750" y="2466400"/>
              <a:ext cx="110750" cy="110750"/>
            </a:xfrm>
            <a:prstGeom prst="rect">
              <a:avLst/>
            </a:prstGeom>
            <a:noFill/>
            <a:ln>
              <a:noFill/>
            </a:ln>
          </p:spPr>
        </p:pic>
      </p:grpSp>
    </p:spTree>
    <p:extLst>
      <p:ext uri="{BB962C8B-B14F-4D97-AF65-F5344CB8AC3E}">
        <p14:creationId xmlns:p14="http://schemas.microsoft.com/office/powerpoint/2010/main" val="8327881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237"/>
        <p:cNvGrpSpPr/>
        <p:nvPr/>
      </p:nvGrpSpPr>
      <p:grpSpPr>
        <a:xfrm>
          <a:off x="0" y="0"/>
          <a:ext cx="0" cy="0"/>
          <a:chOff x="0" y="0"/>
          <a:chExt cx="0" cy="0"/>
        </a:xfrm>
      </p:grpSpPr>
      <p:pic>
        <p:nvPicPr>
          <p:cNvPr id="1238" name="Google Shape;1238;p91"/>
          <p:cNvPicPr preferRelativeResize="0"/>
          <p:nvPr/>
        </p:nvPicPr>
        <p:blipFill>
          <a:blip r:embed="rId2">
            <a:alphaModFix/>
          </a:blip>
          <a:stretch>
            <a:fillRect/>
          </a:stretch>
        </p:blipFill>
        <p:spPr>
          <a:xfrm flipH="1">
            <a:off x="1" y="0"/>
            <a:ext cx="8432799" cy="5096000"/>
          </a:xfrm>
          <a:prstGeom prst="rect">
            <a:avLst/>
          </a:prstGeom>
          <a:noFill/>
          <a:ln>
            <a:noFill/>
          </a:ln>
        </p:spPr>
      </p:pic>
      <p:pic>
        <p:nvPicPr>
          <p:cNvPr id="1239" name="Google Shape;1239;p91"/>
          <p:cNvPicPr preferRelativeResize="0"/>
          <p:nvPr/>
        </p:nvPicPr>
        <p:blipFill>
          <a:blip r:embed="rId2">
            <a:alphaModFix/>
          </a:blip>
          <a:stretch>
            <a:fillRect/>
          </a:stretch>
        </p:blipFill>
        <p:spPr>
          <a:xfrm>
            <a:off x="3759201" y="1762000"/>
            <a:ext cx="8432799" cy="5096000"/>
          </a:xfrm>
          <a:prstGeom prst="rect">
            <a:avLst/>
          </a:prstGeom>
          <a:noFill/>
          <a:ln>
            <a:noFill/>
          </a:ln>
        </p:spPr>
      </p:pic>
      <p:sp>
        <p:nvSpPr>
          <p:cNvPr id="1240" name="Google Shape;1240;p91"/>
          <p:cNvSpPr txBox="1">
            <a:spLocks noGrp="1"/>
          </p:cNvSpPr>
          <p:nvPr>
            <p:ph type="ctrTitle"/>
          </p:nvPr>
        </p:nvSpPr>
        <p:spPr>
          <a:xfrm>
            <a:off x="1879600" y="1651000"/>
            <a:ext cx="8432800" cy="2768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800"/>
              <a:buFont typeface="Arial"/>
              <a:buChar char="●"/>
              <a:defRPr sz="2400"/>
            </a:lvl1pPr>
            <a:lvl2pPr lvl="1" algn="ctr">
              <a:spcBef>
                <a:spcPts val="0"/>
              </a:spcBef>
              <a:spcAft>
                <a:spcPts val="0"/>
              </a:spcAft>
              <a:buSzPts val="1400"/>
              <a:buNone/>
              <a:defRPr b="1"/>
            </a:lvl2pPr>
            <a:lvl3pPr lvl="2" algn="ctr">
              <a:spcBef>
                <a:spcPts val="0"/>
              </a:spcBef>
              <a:spcAft>
                <a:spcPts val="0"/>
              </a:spcAft>
              <a:buSzPts val="1400"/>
              <a:buNone/>
              <a:defRPr b="1"/>
            </a:lvl3pPr>
            <a:lvl4pPr lvl="3" algn="ctr">
              <a:spcBef>
                <a:spcPts val="0"/>
              </a:spcBef>
              <a:spcAft>
                <a:spcPts val="0"/>
              </a:spcAft>
              <a:buSzPts val="1400"/>
              <a:buNone/>
              <a:defRPr b="1"/>
            </a:lvl4pPr>
            <a:lvl5pPr lvl="4" algn="ctr">
              <a:spcBef>
                <a:spcPts val="0"/>
              </a:spcBef>
              <a:spcAft>
                <a:spcPts val="0"/>
              </a:spcAft>
              <a:buSzPts val="1400"/>
              <a:buNone/>
              <a:defRPr b="1"/>
            </a:lvl5pPr>
            <a:lvl6pPr lvl="5" algn="ctr">
              <a:spcBef>
                <a:spcPts val="0"/>
              </a:spcBef>
              <a:spcAft>
                <a:spcPts val="0"/>
              </a:spcAft>
              <a:buSzPts val="1400"/>
              <a:buNone/>
              <a:defRPr b="1"/>
            </a:lvl6pPr>
            <a:lvl7pPr lvl="6" algn="ctr">
              <a:spcBef>
                <a:spcPts val="0"/>
              </a:spcBef>
              <a:spcAft>
                <a:spcPts val="0"/>
              </a:spcAft>
              <a:buSzPts val="1400"/>
              <a:buNone/>
              <a:defRPr b="1"/>
            </a:lvl7pPr>
            <a:lvl8pPr lvl="7" algn="ctr">
              <a:spcBef>
                <a:spcPts val="0"/>
              </a:spcBef>
              <a:spcAft>
                <a:spcPts val="0"/>
              </a:spcAft>
              <a:buSzPts val="1400"/>
              <a:buNone/>
              <a:defRPr b="1"/>
            </a:lvl8pPr>
            <a:lvl9pPr lvl="8" algn="ctr">
              <a:spcBef>
                <a:spcPts val="0"/>
              </a:spcBef>
              <a:spcAft>
                <a:spcPts val="0"/>
              </a:spcAft>
              <a:buSzPts val="1400"/>
              <a:buNone/>
              <a:defRPr b="1"/>
            </a:lvl9pPr>
          </a:lstStyle>
          <a:p>
            <a:endParaRPr/>
          </a:p>
        </p:txBody>
      </p:sp>
      <p:sp>
        <p:nvSpPr>
          <p:cNvPr id="1241" name="Google Shape;1241;p91"/>
          <p:cNvSpPr txBox="1">
            <a:spLocks noGrp="1"/>
          </p:cNvSpPr>
          <p:nvPr>
            <p:ph type="subTitle" idx="1"/>
          </p:nvPr>
        </p:nvSpPr>
        <p:spPr>
          <a:xfrm>
            <a:off x="3092400" y="5461000"/>
            <a:ext cx="6007200" cy="4700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400"/>
              <a:buFont typeface="Inter"/>
              <a:buNone/>
              <a:defRPr sz="1867">
                <a:latin typeface="Inter"/>
                <a:ea typeface="Inter"/>
                <a:cs typeface="Inter"/>
                <a:sym typeface="Inter"/>
              </a:defRPr>
            </a:lvl1pPr>
            <a:lvl2pPr lvl="1" algn="ctr">
              <a:spcBef>
                <a:spcPts val="0"/>
              </a:spcBef>
              <a:spcAft>
                <a:spcPts val="0"/>
              </a:spcAft>
              <a:buSzPts val="1600"/>
              <a:buFont typeface="Inter"/>
              <a:buNone/>
              <a:defRPr sz="2133">
                <a:latin typeface="Inter"/>
                <a:ea typeface="Inter"/>
                <a:cs typeface="Inter"/>
                <a:sym typeface="Inter"/>
              </a:defRPr>
            </a:lvl2pPr>
            <a:lvl3pPr lvl="2" algn="ctr">
              <a:spcBef>
                <a:spcPts val="0"/>
              </a:spcBef>
              <a:spcAft>
                <a:spcPts val="0"/>
              </a:spcAft>
              <a:buSzPts val="1600"/>
              <a:buFont typeface="Inter"/>
              <a:buNone/>
              <a:defRPr sz="2133">
                <a:latin typeface="Inter"/>
                <a:ea typeface="Inter"/>
                <a:cs typeface="Inter"/>
                <a:sym typeface="Inter"/>
              </a:defRPr>
            </a:lvl3pPr>
            <a:lvl4pPr lvl="3" algn="ctr">
              <a:spcBef>
                <a:spcPts val="0"/>
              </a:spcBef>
              <a:spcAft>
                <a:spcPts val="0"/>
              </a:spcAft>
              <a:buSzPts val="1600"/>
              <a:buFont typeface="Inter"/>
              <a:buNone/>
              <a:defRPr sz="2133">
                <a:latin typeface="Inter"/>
                <a:ea typeface="Inter"/>
                <a:cs typeface="Inter"/>
                <a:sym typeface="Inter"/>
              </a:defRPr>
            </a:lvl4pPr>
            <a:lvl5pPr lvl="4" algn="ctr">
              <a:spcBef>
                <a:spcPts val="0"/>
              </a:spcBef>
              <a:spcAft>
                <a:spcPts val="0"/>
              </a:spcAft>
              <a:buSzPts val="1600"/>
              <a:buFont typeface="Inter"/>
              <a:buNone/>
              <a:defRPr sz="2133">
                <a:latin typeface="Inter"/>
                <a:ea typeface="Inter"/>
                <a:cs typeface="Inter"/>
                <a:sym typeface="Inter"/>
              </a:defRPr>
            </a:lvl5pPr>
            <a:lvl6pPr lvl="5" algn="ctr">
              <a:spcBef>
                <a:spcPts val="0"/>
              </a:spcBef>
              <a:spcAft>
                <a:spcPts val="0"/>
              </a:spcAft>
              <a:buSzPts val="1600"/>
              <a:buFont typeface="Inter"/>
              <a:buNone/>
              <a:defRPr sz="2133">
                <a:latin typeface="Inter"/>
                <a:ea typeface="Inter"/>
                <a:cs typeface="Inter"/>
                <a:sym typeface="Inter"/>
              </a:defRPr>
            </a:lvl6pPr>
            <a:lvl7pPr lvl="6" algn="ctr">
              <a:spcBef>
                <a:spcPts val="0"/>
              </a:spcBef>
              <a:spcAft>
                <a:spcPts val="0"/>
              </a:spcAft>
              <a:buSzPts val="1600"/>
              <a:buFont typeface="Inter"/>
              <a:buNone/>
              <a:defRPr sz="2133">
                <a:latin typeface="Inter"/>
                <a:ea typeface="Inter"/>
                <a:cs typeface="Inter"/>
                <a:sym typeface="Inter"/>
              </a:defRPr>
            </a:lvl7pPr>
            <a:lvl8pPr lvl="7" algn="ctr">
              <a:spcBef>
                <a:spcPts val="0"/>
              </a:spcBef>
              <a:spcAft>
                <a:spcPts val="0"/>
              </a:spcAft>
              <a:buSzPts val="1600"/>
              <a:buFont typeface="Inter"/>
              <a:buNone/>
              <a:defRPr sz="2133">
                <a:latin typeface="Inter"/>
                <a:ea typeface="Inter"/>
                <a:cs typeface="Inter"/>
                <a:sym typeface="Inter"/>
              </a:defRPr>
            </a:lvl8pPr>
            <a:lvl9pPr lvl="8" algn="ctr">
              <a:spcBef>
                <a:spcPts val="0"/>
              </a:spcBef>
              <a:spcAft>
                <a:spcPts val="0"/>
              </a:spcAft>
              <a:buSzPts val="1600"/>
              <a:buFont typeface="Inter"/>
              <a:buNone/>
              <a:defRPr sz="2133">
                <a:latin typeface="Inter"/>
                <a:ea typeface="Inter"/>
                <a:cs typeface="Inter"/>
                <a:sym typeface="Inter"/>
              </a:defRPr>
            </a:lvl9pPr>
          </a:lstStyle>
          <a:p>
            <a:endParaRPr/>
          </a:p>
        </p:txBody>
      </p:sp>
      <p:sp>
        <p:nvSpPr>
          <p:cNvPr id="1242" name="Google Shape;1242;p91"/>
          <p:cNvSpPr txBox="1">
            <a:spLocks noGrp="1"/>
          </p:cNvSpPr>
          <p:nvPr>
            <p:ph type="subTitle" idx="2"/>
          </p:nvPr>
        </p:nvSpPr>
        <p:spPr>
          <a:xfrm>
            <a:off x="3092400" y="5727800"/>
            <a:ext cx="6007200" cy="100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2pPr>
            <a:lvl3pPr lvl="2"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3pPr>
            <a:lvl4pPr lvl="3"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4pPr>
            <a:lvl5pPr lvl="4"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5pPr>
            <a:lvl6pPr lvl="5"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6pPr>
            <a:lvl7pPr lvl="6"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7pPr>
            <a:lvl8pPr lvl="7"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8pPr>
            <a:lvl9pPr lvl="8" algn="ctr">
              <a:spcBef>
                <a:spcPts val="0"/>
              </a:spcBef>
              <a:spcAft>
                <a:spcPts val="0"/>
              </a:spcAft>
              <a:buClr>
                <a:schemeClr val="lt2"/>
              </a:buClr>
              <a:buSzPts val="1400"/>
              <a:buFont typeface="Inter"/>
              <a:buNone/>
              <a:defRPr>
                <a:solidFill>
                  <a:schemeClr val="lt2"/>
                </a:solidFill>
                <a:latin typeface="Inter"/>
                <a:ea typeface="Inter"/>
                <a:cs typeface="Inter"/>
                <a:sym typeface="Inter"/>
              </a:defRPr>
            </a:lvl9pPr>
          </a:lstStyle>
          <a:p>
            <a:endParaRPr/>
          </a:p>
        </p:txBody>
      </p:sp>
      <p:sp>
        <p:nvSpPr>
          <p:cNvPr id="1243" name="Google Shape;1243;p91"/>
          <p:cNvSpPr txBox="1"/>
          <p:nvPr/>
        </p:nvSpPr>
        <p:spPr>
          <a:xfrm>
            <a:off x="5181600" y="317500"/>
            <a:ext cx="1828800" cy="2249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b="1">
                <a:solidFill>
                  <a:schemeClr val="dk1"/>
                </a:solidFill>
              </a:rPr>
              <a:t>“</a:t>
            </a:r>
            <a:endParaRPr sz="16000" b="1">
              <a:solidFill>
                <a:schemeClr val="dk1"/>
              </a:solidFill>
            </a:endParaRPr>
          </a:p>
        </p:txBody>
      </p:sp>
      <p:sp>
        <p:nvSpPr>
          <p:cNvPr id="1244" name="Google Shape;1244;p91"/>
          <p:cNvSpPr>
            <a:spLocks noGrp="1"/>
          </p:cNvSpPr>
          <p:nvPr>
            <p:ph type="pic" idx="3"/>
          </p:nvPr>
        </p:nvSpPr>
        <p:spPr>
          <a:xfrm>
            <a:off x="5711400" y="4561000"/>
            <a:ext cx="769200" cy="758800"/>
          </a:xfrm>
          <a:prstGeom prst="roundRect">
            <a:avLst>
              <a:gd name="adj" fmla="val 9588"/>
            </a:avLst>
          </a:prstGeom>
          <a:noFill/>
          <a:ln>
            <a:noFill/>
          </a:ln>
        </p:spPr>
      </p:sp>
    </p:spTree>
    <p:extLst>
      <p:ext uri="{BB962C8B-B14F-4D97-AF65-F5344CB8AC3E}">
        <p14:creationId xmlns:p14="http://schemas.microsoft.com/office/powerpoint/2010/main" val="34495496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1. Large statement">
  <p:cSld name="31. Large statement">
    <p:spTree>
      <p:nvGrpSpPr>
        <p:cNvPr id="1" name="Shape 1245"/>
        <p:cNvGrpSpPr/>
        <p:nvPr/>
      </p:nvGrpSpPr>
      <p:grpSpPr>
        <a:xfrm>
          <a:off x="0" y="0"/>
          <a:ext cx="0" cy="0"/>
          <a:chOff x="0" y="0"/>
          <a:chExt cx="0" cy="0"/>
        </a:xfrm>
      </p:grpSpPr>
      <p:sp>
        <p:nvSpPr>
          <p:cNvPr id="1246" name="Google Shape;1246;p92"/>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Clr>
                <a:schemeClr val="dk1"/>
              </a:buClr>
              <a:buSzPts val="4200"/>
              <a:buFont typeface="Inter"/>
              <a:buChar char="●"/>
              <a:defRPr sz="8000" b="1">
                <a:solidFill>
                  <a:schemeClr val="dk1"/>
                </a:solidFill>
                <a:latin typeface="Inter"/>
                <a:ea typeface="Inter"/>
                <a:cs typeface="Inter"/>
                <a:sym typeface="Inter"/>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1247" name="Google Shape;1247;p92"/>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10165577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2. Large statement">
  <p:cSld name="32. Large statement">
    <p:bg>
      <p:bgPr>
        <a:solidFill>
          <a:schemeClr val="dk1"/>
        </a:solidFill>
        <a:effectLst/>
      </p:bgPr>
    </p:bg>
    <p:spTree>
      <p:nvGrpSpPr>
        <p:cNvPr id="1" name="Shape 1248"/>
        <p:cNvGrpSpPr/>
        <p:nvPr/>
      </p:nvGrpSpPr>
      <p:grpSpPr>
        <a:xfrm>
          <a:off x="0" y="0"/>
          <a:ext cx="0" cy="0"/>
          <a:chOff x="0" y="0"/>
          <a:chExt cx="0" cy="0"/>
        </a:xfrm>
      </p:grpSpPr>
      <p:sp>
        <p:nvSpPr>
          <p:cNvPr id="1249" name="Google Shape;1249;p93"/>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Clr>
                <a:schemeClr val="dk2"/>
              </a:buClr>
              <a:buSzPts val="6000"/>
              <a:buFont typeface="Arial"/>
              <a:buChar char="●"/>
              <a:defRPr sz="8000" b="1">
                <a:solidFill>
                  <a:schemeClr val="dk2"/>
                </a:solidFill>
              </a:defRPr>
            </a:lvl1pPr>
            <a:lvl2pPr lvl="1">
              <a:spcBef>
                <a:spcPts val="0"/>
              </a:spcBef>
              <a:spcAft>
                <a:spcPts val="0"/>
              </a:spcAft>
              <a:buClr>
                <a:schemeClr val="dk2"/>
              </a:buClr>
              <a:buSzPts val="6000"/>
              <a:buNone/>
              <a:defRPr sz="8000">
                <a:solidFill>
                  <a:schemeClr val="dk2"/>
                </a:solidFill>
              </a:defRPr>
            </a:lvl2pPr>
            <a:lvl3pPr lvl="2">
              <a:spcBef>
                <a:spcPts val="0"/>
              </a:spcBef>
              <a:spcAft>
                <a:spcPts val="0"/>
              </a:spcAft>
              <a:buClr>
                <a:schemeClr val="dk2"/>
              </a:buClr>
              <a:buSzPts val="6000"/>
              <a:buNone/>
              <a:defRPr sz="8000">
                <a:solidFill>
                  <a:schemeClr val="dk2"/>
                </a:solidFill>
              </a:defRPr>
            </a:lvl3pPr>
            <a:lvl4pPr lvl="3">
              <a:spcBef>
                <a:spcPts val="0"/>
              </a:spcBef>
              <a:spcAft>
                <a:spcPts val="0"/>
              </a:spcAft>
              <a:buClr>
                <a:schemeClr val="dk2"/>
              </a:buClr>
              <a:buSzPts val="6000"/>
              <a:buNone/>
              <a:defRPr sz="8000">
                <a:solidFill>
                  <a:schemeClr val="dk2"/>
                </a:solidFill>
              </a:defRPr>
            </a:lvl4pPr>
            <a:lvl5pPr lvl="4">
              <a:spcBef>
                <a:spcPts val="0"/>
              </a:spcBef>
              <a:spcAft>
                <a:spcPts val="0"/>
              </a:spcAft>
              <a:buClr>
                <a:schemeClr val="dk2"/>
              </a:buClr>
              <a:buSzPts val="6000"/>
              <a:buNone/>
              <a:defRPr sz="8000">
                <a:solidFill>
                  <a:schemeClr val="dk2"/>
                </a:solidFill>
              </a:defRPr>
            </a:lvl5pPr>
            <a:lvl6pPr lvl="5">
              <a:spcBef>
                <a:spcPts val="0"/>
              </a:spcBef>
              <a:spcAft>
                <a:spcPts val="0"/>
              </a:spcAft>
              <a:buClr>
                <a:schemeClr val="dk2"/>
              </a:buClr>
              <a:buSzPts val="6000"/>
              <a:buNone/>
              <a:defRPr sz="8000">
                <a:solidFill>
                  <a:schemeClr val="dk2"/>
                </a:solidFill>
              </a:defRPr>
            </a:lvl6pPr>
            <a:lvl7pPr lvl="6">
              <a:spcBef>
                <a:spcPts val="0"/>
              </a:spcBef>
              <a:spcAft>
                <a:spcPts val="0"/>
              </a:spcAft>
              <a:buClr>
                <a:schemeClr val="dk2"/>
              </a:buClr>
              <a:buSzPts val="6000"/>
              <a:buNone/>
              <a:defRPr sz="8000">
                <a:solidFill>
                  <a:schemeClr val="dk2"/>
                </a:solidFill>
              </a:defRPr>
            </a:lvl7pPr>
            <a:lvl8pPr lvl="7">
              <a:spcBef>
                <a:spcPts val="0"/>
              </a:spcBef>
              <a:spcAft>
                <a:spcPts val="0"/>
              </a:spcAft>
              <a:buClr>
                <a:schemeClr val="dk2"/>
              </a:buClr>
              <a:buSzPts val="6000"/>
              <a:buNone/>
              <a:defRPr sz="8000">
                <a:solidFill>
                  <a:schemeClr val="dk2"/>
                </a:solidFill>
              </a:defRPr>
            </a:lvl8pPr>
            <a:lvl9pPr lvl="8">
              <a:spcBef>
                <a:spcPts val="0"/>
              </a:spcBef>
              <a:spcAft>
                <a:spcPts val="0"/>
              </a:spcAft>
              <a:buClr>
                <a:schemeClr val="dk2"/>
              </a:buClr>
              <a:buSzPts val="6000"/>
              <a:buNone/>
              <a:defRPr sz="8000">
                <a:solidFill>
                  <a:schemeClr val="dk2"/>
                </a:solidFill>
              </a:defRPr>
            </a:lvl9pPr>
          </a:lstStyle>
          <a:p>
            <a:endParaRPr/>
          </a:p>
        </p:txBody>
      </p:sp>
      <p:sp>
        <p:nvSpPr>
          <p:cNvPr id="1250" name="Google Shape;1250;p93"/>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7690862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3. Large statement">
  <p:cSld name="33. Large statement">
    <p:bg>
      <p:bgPr>
        <a:gradFill>
          <a:gsLst>
            <a:gs pos="0">
              <a:schemeClr val="accent3"/>
            </a:gs>
            <a:gs pos="50000">
              <a:schemeClr val="accent2"/>
            </a:gs>
            <a:gs pos="100000">
              <a:schemeClr val="accent1"/>
            </a:gs>
          </a:gsLst>
          <a:lin ang="18900044" scaled="0"/>
        </a:gradFill>
        <a:effectLst/>
      </p:bgPr>
    </p:bg>
    <p:spTree>
      <p:nvGrpSpPr>
        <p:cNvPr id="1" name="Shape 1251"/>
        <p:cNvGrpSpPr/>
        <p:nvPr/>
      </p:nvGrpSpPr>
      <p:grpSpPr>
        <a:xfrm>
          <a:off x="0" y="0"/>
          <a:ext cx="0" cy="0"/>
          <a:chOff x="0" y="0"/>
          <a:chExt cx="0" cy="0"/>
        </a:xfrm>
      </p:grpSpPr>
      <p:sp>
        <p:nvSpPr>
          <p:cNvPr id="1252" name="Google Shape;1252;p94"/>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SzPts val="6000"/>
              <a:buFont typeface="Arial"/>
              <a:buChar char="●"/>
              <a:defRPr sz="8000" b="1"/>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15502441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4. Large statement">
  <p:cSld name="34. Large statement">
    <p:bg>
      <p:bgPr>
        <a:gradFill>
          <a:gsLst>
            <a:gs pos="0">
              <a:schemeClr val="accent3"/>
            </a:gs>
            <a:gs pos="100000">
              <a:schemeClr val="accent4"/>
            </a:gs>
          </a:gsLst>
          <a:lin ang="18900044" scaled="0"/>
        </a:gradFill>
        <a:effectLst/>
      </p:bgPr>
    </p:bg>
    <p:spTree>
      <p:nvGrpSpPr>
        <p:cNvPr id="1" name="Shape 1253"/>
        <p:cNvGrpSpPr/>
        <p:nvPr/>
      </p:nvGrpSpPr>
      <p:grpSpPr>
        <a:xfrm>
          <a:off x="0" y="0"/>
          <a:ext cx="0" cy="0"/>
          <a:chOff x="0" y="0"/>
          <a:chExt cx="0" cy="0"/>
        </a:xfrm>
      </p:grpSpPr>
      <p:sp>
        <p:nvSpPr>
          <p:cNvPr id="1254" name="Google Shape;1254;p95"/>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SzPts val="6000"/>
              <a:buFont typeface="Arial"/>
              <a:buChar char="●"/>
              <a:defRPr sz="8000" b="1"/>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2840116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5. Large statement">
  <p:cSld name="35. Large statement">
    <p:bg>
      <p:bgPr>
        <a:gradFill>
          <a:gsLst>
            <a:gs pos="0">
              <a:schemeClr val="accent4"/>
            </a:gs>
            <a:gs pos="100000">
              <a:schemeClr val="accent5"/>
            </a:gs>
          </a:gsLst>
          <a:lin ang="18900044" scaled="0"/>
        </a:gradFill>
        <a:effectLst/>
      </p:bgPr>
    </p:bg>
    <p:spTree>
      <p:nvGrpSpPr>
        <p:cNvPr id="1" name="Shape 1255"/>
        <p:cNvGrpSpPr/>
        <p:nvPr/>
      </p:nvGrpSpPr>
      <p:grpSpPr>
        <a:xfrm>
          <a:off x="0" y="0"/>
          <a:ext cx="0" cy="0"/>
          <a:chOff x="0" y="0"/>
          <a:chExt cx="0" cy="0"/>
        </a:xfrm>
      </p:grpSpPr>
      <p:sp>
        <p:nvSpPr>
          <p:cNvPr id="1256" name="Google Shape;1256;p96"/>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SzPts val="6000"/>
              <a:buFont typeface="Arial"/>
              <a:buChar char="●"/>
              <a:defRPr sz="8000" b="1"/>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523663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733908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6. Large statement">
  <p:cSld name="36. Large statement">
    <p:bg>
      <p:bgPr>
        <a:gradFill>
          <a:gsLst>
            <a:gs pos="0">
              <a:schemeClr val="accent5"/>
            </a:gs>
            <a:gs pos="100000">
              <a:schemeClr val="accent6"/>
            </a:gs>
          </a:gsLst>
          <a:lin ang="18900044" scaled="0"/>
        </a:gradFill>
        <a:effectLst/>
      </p:bgPr>
    </p:bg>
    <p:spTree>
      <p:nvGrpSpPr>
        <p:cNvPr id="1" name="Shape 1257"/>
        <p:cNvGrpSpPr/>
        <p:nvPr/>
      </p:nvGrpSpPr>
      <p:grpSpPr>
        <a:xfrm>
          <a:off x="0" y="0"/>
          <a:ext cx="0" cy="0"/>
          <a:chOff x="0" y="0"/>
          <a:chExt cx="0" cy="0"/>
        </a:xfrm>
      </p:grpSpPr>
      <p:sp>
        <p:nvSpPr>
          <p:cNvPr id="1258" name="Google Shape;1258;p97"/>
          <p:cNvSpPr txBox="1">
            <a:spLocks noGrp="1"/>
          </p:cNvSpPr>
          <p:nvPr>
            <p:ph type="ctrTitle"/>
          </p:nvPr>
        </p:nvSpPr>
        <p:spPr>
          <a:xfrm>
            <a:off x="573867" y="1211600"/>
            <a:ext cx="9887200" cy="4434800"/>
          </a:xfrm>
          <a:prstGeom prst="rect">
            <a:avLst/>
          </a:prstGeom>
          <a:noFill/>
          <a:ln>
            <a:noFill/>
          </a:ln>
        </p:spPr>
        <p:txBody>
          <a:bodyPr spcFirstLastPara="1" wrap="square" lIns="68575" tIns="34275" rIns="68575" bIns="34275" anchor="ctr" anchorCtr="0">
            <a:noAutofit/>
          </a:bodyPr>
          <a:lstStyle>
            <a:lvl1pPr lvl="0">
              <a:lnSpc>
                <a:spcPct val="90000"/>
              </a:lnSpc>
              <a:spcBef>
                <a:spcPts val="0"/>
              </a:spcBef>
              <a:spcAft>
                <a:spcPts val="0"/>
              </a:spcAft>
              <a:buSzPts val="6000"/>
              <a:buFont typeface="Arial"/>
              <a:buChar char="●"/>
              <a:defRPr sz="8000" b="1"/>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063667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meline (up to 5 dates) ">
  <p:cSld name="Timeline (up to 5 dates) ">
    <p:bg>
      <p:bgPr>
        <a:solidFill>
          <a:schemeClr val="lt1"/>
        </a:solidFill>
        <a:effectLst/>
      </p:bgPr>
    </p:bg>
    <p:spTree>
      <p:nvGrpSpPr>
        <p:cNvPr id="1" name="Shape 1259"/>
        <p:cNvGrpSpPr/>
        <p:nvPr/>
      </p:nvGrpSpPr>
      <p:grpSpPr>
        <a:xfrm>
          <a:off x="0" y="0"/>
          <a:ext cx="0" cy="0"/>
          <a:chOff x="0" y="0"/>
          <a:chExt cx="0" cy="0"/>
        </a:xfrm>
      </p:grpSpPr>
      <p:sp>
        <p:nvSpPr>
          <p:cNvPr id="1260" name="Google Shape;1260;p98"/>
          <p:cNvSpPr/>
          <p:nvPr/>
        </p:nvSpPr>
        <p:spPr>
          <a:xfrm>
            <a:off x="406400" y="3298005"/>
            <a:ext cx="11785600" cy="24400"/>
          </a:xfrm>
          <a:prstGeom prst="roundRect">
            <a:avLst>
              <a:gd name="adj" fmla="val 0"/>
            </a:avLst>
          </a:prstGeom>
          <a:gradFill>
            <a:gsLst>
              <a:gs pos="0">
                <a:schemeClr val="accent1"/>
              </a:gs>
              <a:gs pos="25000">
                <a:schemeClr val="accent2"/>
              </a:gs>
              <a:gs pos="50000">
                <a:schemeClr val="accent3"/>
              </a:gs>
              <a:gs pos="75000">
                <a:schemeClr val="accent4"/>
              </a:gs>
              <a:gs pos="100000">
                <a:schemeClr val="accent6"/>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61" name="Google Shape;1261;p98"/>
          <p:cNvSpPr txBox="1">
            <a:spLocks noGrp="1"/>
          </p:cNvSpPr>
          <p:nvPr>
            <p:ph type="ctrTitle"/>
          </p:nvPr>
        </p:nvSpPr>
        <p:spPr>
          <a:xfrm>
            <a:off x="482600" y="401600"/>
            <a:ext cx="9730400" cy="1556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600"/>
              <a:buFont typeface="Arial"/>
              <a:buChar char="●"/>
              <a:defRPr sz="4800" b="1">
                <a:solidFill>
                  <a:schemeClr val="dk1"/>
                </a:solidFill>
              </a:defRPr>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1262" name="Google Shape;1262;p98"/>
          <p:cNvSpPr txBox="1">
            <a:spLocks noGrp="1"/>
          </p:cNvSpPr>
          <p:nvPr>
            <p:ph type="subTitle" idx="1"/>
          </p:nvPr>
        </p:nvSpPr>
        <p:spPr>
          <a:xfrm>
            <a:off x="482600" y="2526800"/>
            <a:ext cx="1736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63" name="Google Shape;1263;p98"/>
          <p:cNvSpPr txBox="1">
            <a:spLocks noGrp="1"/>
          </p:cNvSpPr>
          <p:nvPr>
            <p:ph type="subTitle" idx="2"/>
          </p:nvPr>
        </p:nvSpPr>
        <p:spPr>
          <a:xfrm>
            <a:off x="482600" y="3447600"/>
            <a:ext cx="1736000" cy="11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400"/>
              <a:buFont typeface="Inter"/>
              <a:buNone/>
              <a:defRPr sz="1867">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64" name="Google Shape;1264;p98"/>
          <p:cNvSpPr txBox="1">
            <a:spLocks noGrp="1"/>
          </p:cNvSpPr>
          <p:nvPr>
            <p:ph type="subTitle" idx="3"/>
          </p:nvPr>
        </p:nvSpPr>
        <p:spPr>
          <a:xfrm>
            <a:off x="482600" y="4461200"/>
            <a:ext cx="1736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2pPr>
            <a:lvl3pPr lvl="2">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3pPr>
            <a:lvl4pPr lvl="3">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4pPr>
            <a:lvl5pPr lvl="4">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5pPr>
            <a:lvl6pPr lvl="5">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6pPr>
            <a:lvl7pPr lvl="6">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7pPr>
            <a:lvl8pPr lvl="7">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8pPr>
            <a:lvl9pPr lvl="8">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9pPr>
          </a:lstStyle>
          <a:p>
            <a:endParaRPr/>
          </a:p>
        </p:txBody>
      </p:sp>
      <p:sp>
        <p:nvSpPr>
          <p:cNvPr id="1265" name="Google Shape;1265;p98"/>
          <p:cNvSpPr txBox="1">
            <a:spLocks noGrp="1"/>
          </p:cNvSpPr>
          <p:nvPr>
            <p:ph type="subTitle" idx="4"/>
          </p:nvPr>
        </p:nvSpPr>
        <p:spPr>
          <a:xfrm>
            <a:off x="2809800" y="2526800"/>
            <a:ext cx="1736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66" name="Google Shape;1266;p98"/>
          <p:cNvSpPr txBox="1">
            <a:spLocks noGrp="1"/>
          </p:cNvSpPr>
          <p:nvPr>
            <p:ph type="subTitle" idx="5"/>
          </p:nvPr>
        </p:nvSpPr>
        <p:spPr>
          <a:xfrm>
            <a:off x="2809800" y="3447600"/>
            <a:ext cx="1736000" cy="11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400"/>
              <a:buFont typeface="Inter"/>
              <a:buNone/>
              <a:defRPr sz="1867">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67" name="Google Shape;1267;p98"/>
          <p:cNvSpPr txBox="1">
            <a:spLocks noGrp="1"/>
          </p:cNvSpPr>
          <p:nvPr>
            <p:ph type="subTitle" idx="6"/>
          </p:nvPr>
        </p:nvSpPr>
        <p:spPr>
          <a:xfrm>
            <a:off x="2809800" y="4461200"/>
            <a:ext cx="1736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2pPr>
            <a:lvl3pPr lvl="2">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3pPr>
            <a:lvl4pPr lvl="3">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4pPr>
            <a:lvl5pPr lvl="4">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5pPr>
            <a:lvl6pPr lvl="5">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6pPr>
            <a:lvl7pPr lvl="6">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7pPr>
            <a:lvl8pPr lvl="7">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8pPr>
            <a:lvl9pPr lvl="8">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9pPr>
          </a:lstStyle>
          <a:p>
            <a:endParaRPr/>
          </a:p>
        </p:txBody>
      </p:sp>
      <p:sp>
        <p:nvSpPr>
          <p:cNvPr id="1268" name="Google Shape;1268;p98"/>
          <p:cNvSpPr txBox="1">
            <a:spLocks noGrp="1"/>
          </p:cNvSpPr>
          <p:nvPr>
            <p:ph type="subTitle" idx="7"/>
          </p:nvPr>
        </p:nvSpPr>
        <p:spPr>
          <a:xfrm>
            <a:off x="5137000" y="2526800"/>
            <a:ext cx="1736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69" name="Google Shape;1269;p98"/>
          <p:cNvSpPr txBox="1">
            <a:spLocks noGrp="1"/>
          </p:cNvSpPr>
          <p:nvPr>
            <p:ph type="subTitle" idx="8"/>
          </p:nvPr>
        </p:nvSpPr>
        <p:spPr>
          <a:xfrm>
            <a:off x="5137000" y="3447600"/>
            <a:ext cx="1736000" cy="11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400"/>
              <a:buFont typeface="Inter"/>
              <a:buNone/>
              <a:defRPr sz="1867">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70" name="Google Shape;1270;p98"/>
          <p:cNvSpPr txBox="1">
            <a:spLocks noGrp="1"/>
          </p:cNvSpPr>
          <p:nvPr>
            <p:ph type="subTitle" idx="9"/>
          </p:nvPr>
        </p:nvSpPr>
        <p:spPr>
          <a:xfrm>
            <a:off x="5137000" y="4461200"/>
            <a:ext cx="1736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2pPr>
            <a:lvl3pPr lvl="2">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3pPr>
            <a:lvl4pPr lvl="3">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4pPr>
            <a:lvl5pPr lvl="4">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5pPr>
            <a:lvl6pPr lvl="5">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6pPr>
            <a:lvl7pPr lvl="6">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7pPr>
            <a:lvl8pPr lvl="7">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8pPr>
            <a:lvl9pPr lvl="8">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9pPr>
          </a:lstStyle>
          <a:p>
            <a:endParaRPr/>
          </a:p>
        </p:txBody>
      </p:sp>
      <p:sp>
        <p:nvSpPr>
          <p:cNvPr id="1271" name="Google Shape;1271;p98"/>
          <p:cNvSpPr txBox="1">
            <a:spLocks noGrp="1"/>
          </p:cNvSpPr>
          <p:nvPr>
            <p:ph type="subTitle" idx="13"/>
          </p:nvPr>
        </p:nvSpPr>
        <p:spPr>
          <a:xfrm>
            <a:off x="7464200" y="2526800"/>
            <a:ext cx="1736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72" name="Google Shape;1272;p98"/>
          <p:cNvSpPr txBox="1">
            <a:spLocks noGrp="1"/>
          </p:cNvSpPr>
          <p:nvPr>
            <p:ph type="subTitle" idx="14"/>
          </p:nvPr>
        </p:nvSpPr>
        <p:spPr>
          <a:xfrm>
            <a:off x="7464200" y="3447600"/>
            <a:ext cx="1736000" cy="11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400"/>
              <a:buFont typeface="Inter"/>
              <a:buNone/>
              <a:defRPr sz="1867">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73" name="Google Shape;1273;p98"/>
          <p:cNvSpPr txBox="1">
            <a:spLocks noGrp="1"/>
          </p:cNvSpPr>
          <p:nvPr>
            <p:ph type="subTitle" idx="15"/>
          </p:nvPr>
        </p:nvSpPr>
        <p:spPr>
          <a:xfrm>
            <a:off x="7464200" y="4461200"/>
            <a:ext cx="1736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2pPr>
            <a:lvl3pPr lvl="2">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3pPr>
            <a:lvl4pPr lvl="3">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4pPr>
            <a:lvl5pPr lvl="4">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5pPr>
            <a:lvl6pPr lvl="5">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6pPr>
            <a:lvl7pPr lvl="6">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7pPr>
            <a:lvl8pPr lvl="7">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8pPr>
            <a:lvl9pPr lvl="8">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9pPr>
          </a:lstStyle>
          <a:p>
            <a:endParaRPr/>
          </a:p>
        </p:txBody>
      </p:sp>
      <p:sp>
        <p:nvSpPr>
          <p:cNvPr id="1274" name="Google Shape;1274;p98"/>
          <p:cNvSpPr txBox="1">
            <a:spLocks noGrp="1"/>
          </p:cNvSpPr>
          <p:nvPr>
            <p:ph type="subTitle" idx="16"/>
          </p:nvPr>
        </p:nvSpPr>
        <p:spPr>
          <a:xfrm>
            <a:off x="9791400" y="2526800"/>
            <a:ext cx="1736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75" name="Google Shape;1275;p98"/>
          <p:cNvSpPr txBox="1">
            <a:spLocks noGrp="1"/>
          </p:cNvSpPr>
          <p:nvPr>
            <p:ph type="subTitle" idx="17"/>
          </p:nvPr>
        </p:nvSpPr>
        <p:spPr>
          <a:xfrm>
            <a:off x="9791400" y="3447600"/>
            <a:ext cx="1736000" cy="11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400"/>
              <a:buFont typeface="Inter"/>
              <a:buNone/>
              <a:defRPr sz="1867">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76" name="Google Shape;1276;p98"/>
          <p:cNvSpPr txBox="1">
            <a:spLocks noGrp="1"/>
          </p:cNvSpPr>
          <p:nvPr>
            <p:ph type="subTitle" idx="18"/>
          </p:nvPr>
        </p:nvSpPr>
        <p:spPr>
          <a:xfrm>
            <a:off x="9791400" y="4461200"/>
            <a:ext cx="1736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1pPr>
            <a:lvl2pPr lvl="1">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2pPr>
            <a:lvl3pPr lvl="2">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3pPr>
            <a:lvl4pPr lvl="3">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4pPr>
            <a:lvl5pPr lvl="4">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5pPr>
            <a:lvl6pPr lvl="5">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6pPr>
            <a:lvl7pPr lvl="6">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7pPr>
            <a:lvl8pPr lvl="7">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8pPr>
            <a:lvl9pPr lvl="8">
              <a:spcBef>
                <a:spcPts val="0"/>
              </a:spcBef>
              <a:spcAft>
                <a:spcPts val="0"/>
              </a:spcAft>
              <a:buClr>
                <a:schemeClr val="lt2"/>
              </a:buClr>
              <a:buSzPts val="1200"/>
              <a:buFont typeface="Inter"/>
              <a:buNone/>
              <a:defRPr sz="1600">
                <a:solidFill>
                  <a:schemeClr val="lt2"/>
                </a:solidFill>
                <a:latin typeface="Inter"/>
                <a:ea typeface="Inter"/>
                <a:cs typeface="Inter"/>
                <a:sym typeface="Inter"/>
              </a:defRPr>
            </a:lvl9pPr>
          </a:lstStyle>
          <a:p>
            <a:endParaRPr/>
          </a:p>
        </p:txBody>
      </p:sp>
      <p:pic>
        <p:nvPicPr>
          <p:cNvPr id="1277" name="Google Shape;1277;p98"/>
          <p:cNvPicPr preferRelativeResize="0"/>
          <p:nvPr/>
        </p:nvPicPr>
        <p:blipFill>
          <a:blip r:embed="rId2">
            <a:alphaModFix/>
          </a:blip>
          <a:stretch>
            <a:fillRect/>
          </a:stretch>
        </p:blipFill>
        <p:spPr>
          <a:xfrm>
            <a:off x="12338167" y="1294560"/>
            <a:ext cx="1987200" cy="1465600"/>
          </a:xfrm>
          <a:prstGeom prst="roundRect">
            <a:avLst>
              <a:gd name="adj" fmla="val 2838"/>
            </a:avLst>
          </a:prstGeom>
          <a:noFill/>
          <a:ln w="9525" cap="flat" cmpd="sng">
            <a:solidFill>
              <a:schemeClr val="accent5"/>
            </a:solidFill>
            <a:prstDash val="solid"/>
            <a:round/>
            <a:headEnd type="none" w="sm" len="sm"/>
            <a:tailEnd type="none" w="sm" len="sm"/>
          </a:ln>
        </p:spPr>
      </p:pic>
      <p:sp>
        <p:nvSpPr>
          <p:cNvPr id="1278" name="Google Shape;1278;p98"/>
          <p:cNvSpPr/>
          <p:nvPr/>
        </p:nvSpPr>
        <p:spPr>
          <a:xfrm>
            <a:off x="12325367" y="2438400"/>
            <a:ext cx="2012800" cy="3790400"/>
          </a:xfrm>
          <a:prstGeom prst="roundRect">
            <a:avLst>
              <a:gd name="adj" fmla="val 3268"/>
            </a:avLst>
          </a:prstGeom>
          <a:solidFill>
            <a:schemeClr val="dk2"/>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79" name="Google Shape;1279;p98"/>
          <p:cNvSpPr txBox="1"/>
          <p:nvPr/>
        </p:nvSpPr>
        <p:spPr>
          <a:xfrm>
            <a:off x="12534900" y="2646800"/>
            <a:ext cx="1301600" cy="4516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r>
              <a:rPr lang="en" sz="1333">
                <a:solidFill>
                  <a:schemeClr val="dk1"/>
                </a:solidFill>
                <a:latin typeface="Roboto Mono"/>
                <a:ea typeface="Roboto Mono"/>
                <a:cs typeface="Roboto Mono"/>
                <a:sym typeface="Roboto Mono"/>
              </a:rPr>
              <a:t>2023 APR</a:t>
            </a:r>
            <a:endParaRPr sz="1333">
              <a:solidFill>
                <a:schemeClr val="dk1"/>
              </a:solidFill>
              <a:latin typeface="Roboto Mono"/>
              <a:ea typeface="Roboto Mono"/>
              <a:cs typeface="Roboto Mono"/>
              <a:sym typeface="Roboto Mono"/>
            </a:endParaRPr>
          </a:p>
        </p:txBody>
      </p:sp>
      <p:sp>
        <p:nvSpPr>
          <p:cNvPr id="1280" name="Google Shape;1280;p98"/>
          <p:cNvSpPr txBox="1"/>
          <p:nvPr/>
        </p:nvSpPr>
        <p:spPr>
          <a:xfrm>
            <a:off x="12534900" y="3447600"/>
            <a:ext cx="1524000" cy="115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chemeClr val="dk1"/>
                </a:solidFill>
                <a:latin typeface="Inter"/>
                <a:ea typeface="Inter"/>
                <a:cs typeface="Inter"/>
                <a:sym typeface="Inter"/>
              </a:rPr>
              <a:t>What happened on  this date in &lt;10 words</a:t>
            </a:r>
            <a:endParaRPr sz="1600">
              <a:solidFill>
                <a:schemeClr val="dk1"/>
              </a:solidFill>
              <a:latin typeface="Inter"/>
              <a:ea typeface="Inter"/>
              <a:cs typeface="Inter"/>
              <a:sym typeface="Inter"/>
            </a:endParaRPr>
          </a:p>
        </p:txBody>
      </p:sp>
      <p:sp>
        <p:nvSpPr>
          <p:cNvPr id="1281" name="Google Shape;1281;p98"/>
          <p:cNvSpPr txBox="1"/>
          <p:nvPr/>
        </p:nvSpPr>
        <p:spPr>
          <a:xfrm>
            <a:off x="12534900" y="4461200"/>
            <a:ext cx="1524000" cy="192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2"/>
                </a:solidFill>
                <a:latin typeface="Inter"/>
                <a:ea typeface="Inter"/>
                <a:cs typeface="Inter"/>
                <a:sym typeface="Inter"/>
              </a:rPr>
              <a:t>Description of what happened on this date in &lt;20 words. Keep it short and sweet. </a:t>
            </a:r>
            <a:endParaRPr sz="1333">
              <a:solidFill>
                <a:schemeClr val="lt2"/>
              </a:solidFill>
              <a:latin typeface="Inter"/>
              <a:ea typeface="Inter"/>
              <a:cs typeface="Inter"/>
              <a:sym typeface="Inter"/>
            </a:endParaRPr>
          </a:p>
        </p:txBody>
      </p:sp>
      <p:sp>
        <p:nvSpPr>
          <p:cNvPr id="1282" name="Google Shape;1282;p98"/>
          <p:cNvSpPr/>
          <p:nvPr/>
        </p:nvSpPr>
        <p:spPr>
          <a:xfrm>
            <a:off x="14401800" y="2152667"/>
            <a:ext cx="1333600" cy="2064000"/>
          </a:xfrm>
          <a:prstGeom prst="roundRect">
            <a:avLst>
              <a:gd name="adj" fmla="val 4342"/>
            </a:avLst>
          </a:prstGeom>
          <a:solidFill>
            <a:schemeClr val="lt1"/>
          </a:solidFill>
          <a:ln w="9525" cap="flat" cmpd="sng">
            <a:solidFill>
              <a:schemeClr val="accent4"/>
            </a:solidFill>
            <a:prstDash val="solid"/>
            <a:round/>
            <a:headEnd type="none" w="sm" len="sm"/>
            <a:tailEnd type="none" w="sm" len="sm"/>
          </a:ln>
          <a:effectLst>
            <a:outerShdw blurRad="142875" dist="85725"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83" name="Google Shape;1283;p98"/>
          <p:cNvSpPr txBox="1"/>
          <p:nvPr/>
        </p:nvSpPr>
        <p:spPr>
          <a:xfrm>
            <a:off x="14471533" y="2199100"/>
            <a:ext cx="1232000" cy="192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067">
                <a:solidFill>
                  <a:schemeClr val="dk1"/>
                </a:solidFill>
                <a:latin typeface="Inter"/>
                <a:ea typeface="Inter"/>
                <a:cs typeface="Inter"/>
                <a:sym typeface="Inter"/>
              </a:rPr>
              <a:t>Please always </a:t>
            </a:r>
            <a:br>
              <a:rPr lang="en" sz="1067">
                <a:solidFill>
                  <a:schemeClr val="dk1"/>
                </a:solidFill>
                <a:latin typeface="Inter"/>
                <a:ea typeface="Inter"/>
                <a:cs typeface="Inter"/>
                <a:sym typeface="Inter"/>
              </a:rPr>
            </a:br>
            <a:r>
              <a:rPr lang="en" sz="1067">
                <a:solidFill>
                  <a:schemeClr val="dk1"/>
                </a:solidFill>
                <a:latin typeface="Inter"/>
                <a:ea typeface="Inter"/>
                <a:cs typeface="Inter"/>
                <a:sym typeface="Inter"/>
              </a:rPr>
              <a:t>type dates: </a:t>
            </a:r>
            <a:br>
              <a:rPr lang="en" sz="1067">
                <a:solidFill>
                  <a:schemeClr val="dk1"/>
                </a:solidFill>
                <a:latin typeface="Inter"/>
                <a:ea typeface="Inter"/>
                <a:cs typeface="Inter"/>
                <a:sym typeface="Inter"/>
              </a:rPr>
            </a:br>
            <a:br>
              <a:rPr lang="en" sz="1067">
                <a:solidFill>
                  <a:schemeClr val="dk1"/>
                </a:solidFill>
                <a:latin typeface="Inter"/>
                <a:ea typeface="Inter"/>
                <a:cs typeface="Inter"/>
                <a:sym typeface="Inter"/>
              </a:rPr>
            </a:br>
            <a:r>
              <a:rPr lang="en" sz="800">
                <a:solidFill>
                  <a:schemeClr val="dk1"/>
                </a:solidFill>
                <a:latin typeface="Roboto Mono"/>
                <a:ea typeface="Roboto Mono"/>
                <a:cs typeface="Roboto Mono"/>
                <a:sym typeface="Roboto Mono"/>
              </a:rPr>
              <a:t>YEAR MTH DAY</a:t>
            </a:r>
            <a:br>
              <a:rPr lang="en" sz="800">
                <a:solidFill>
                  <a:schemeClr val="dk1"/>
                </a:solidFill>
                <a:latin typeface="Roboto Mono"/>
                <a:ea typeface="Roboto Mono"/>
                <a:cs typeface="Roboto Mono"/>
                <a:sym typeface="Roboto Mono"/>
              </a:rPr>
            </a:br>
            <a:endParaRPr sz="800">
              <a:solidFill>
                <a:schemeClr val="dk1"/>
              </a:solidFill>
              <a:latin typeface="Roboto Mono"/>
              <a:ea typeface="Roboto Mono"/>
              <a:cs typeface="Roboto Mono"/>
              <a:sym typeface="Roboto Mono"/>
            </a:endParaRPr>
          </a:p>
          <a:p>
            <a:pPr marL="0" lvl="0" indent="0" algn="l" rtl="0">
              <a:spcBef>
                <a:spcPts val="0"/>
              </a:spcBef>
              <a:spcAft>
                <a:spcPts val="0"/>
              </a:spcAft>
              <a:buNone/>
            </a:pPr>
            <a:r>
              <a:rPr lang="en" sz="800">
                <a:solidFill>
                  <a:schemeClr val="dk1"/>
                </a:solidFill>
                <a:latin typeface="Inter"/>
                <a:ea typeface="Inter"/>
                <a:cs typeface="Inter"/>
                <a:sym typeface="Inter"/>
              </a:rPr>
              <a:t>Example</a:t>
            </a:r>
            <a:endParaRPr sz="800">
              <a:solidFill>
                <a:schemeClr val="dk1"/>
              </a:solidFill>
              <a:latin typeface="Inter"/>
              <a:ea typeface="Inter"/>
              <a:cs typeface="Inter"/>
              <a:sym typeface="Inter"/>
            </a:endParaRPr>
          </a:p>
          <a:p>
            <a:pPr marL="0" lvl="0" indent="0" algn="l" rtl="0">
              <a:spcBef>
                <a:spcPts val="0"/>
              </a:spcBef>
              <a:spcAft>
                <a:spcPts val="0"/>
              </a:spcAft>
              <a:buNone/>
            </a:pPr>
            <a:r>
              <a:rPr lang="en" sz="800">
                <a:solidFill>
                  <a:schemeClr val="dk1"/>
                </a:solidFill>
                <a:latin typeface="Roboto Mono"/>
                <a:ea typeface="Roboto Mono"/>
                <a:cs typeface="Roboto Mono"/>
                <a:sym typeface="Roboto Mono"/>
              </a:rPr>
              <a:t>2023 APR 13 </a:t>
            </a: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or </a:t>
            </a: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2023 APR</a:t>
            </a:r>
            <a:br>
              <a:rPr lang="en" sz="800">
                <a:solidFill>
                  <a:schemeClr val="dk1"/>
                </a:solidFill>
                <a:latin typeface="Roboto Mono"/>
                <a:ea typeface="Roboto Mono"/>
                <a:cs typeface="Roboto Mono"/>
                <a:sym typeface="Roboto Mono"/>
              </a:rPr>
            </a:b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JAN FEB MAR APR MAY JUN JUL AUG SEP NOV DEC</a:t>
            </a:r>
            <a:endParaRPr sz="1067">
              <a:solidFill>
                <a:schemeClr val="dk1"/>
              </a:solidFill>
              <a:latin typeface="Inter"/>
              <a:ea typeface="Inter"/>
              <a:cs typeface="Inter"/>
              <a:sym typeface="Inter"/>
            </a:endParaRPr>
          </a:p>
        </p:txBody>
      </p:sp>
      <p:sp>
        <p:nvSpPr>
          <p:cNvPr id="1284" name="Google Shape;1284;p98"/>
          <p:cNvSpPr/>
          <p:nvPr/>
        </p:nvSpPr>
        <p:spPr>
          <a:xfrm>
            <a:off x="12671600" y="3260800"/>
            <a:ext cx="1232000" cy="24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85" name="Google Shape;1285;p98"/>
          <p:cNvSpPr/>
          <p:nvPr/>
        </p:nvSpPr>
        <p:spPr>
          <a:xfrm>
            <a:off x="14122400" y="2676000"/>
            <a:ext cx="393200" cy="393200"/>
          </a:xfrm>
          <a:prstGeom prst="roundRect">
            <a:avLst>
              <a:gd name="adj" fmla="val 8079"/>
            </a:avLst>
          </a:prstGeom>
          <a:solidFill>
            <a:schemeClr val="dk2"/>
          </a:solidFill>
          <a:ln w="9525" cap="flat" cmpd="sng">
            <a:solidFill>
              <a:schemeClr val="lt1"/>
            </a:solidFill>
            <a:prstDash val="solid"/>
            <a:round/>
            <a:headEnd type="none" w="sm" len="sm"/>
            <a:tailEnd type="none" w="sm" len="sm"/>
          </a:ln>
          <a:effectLst>
            <a:outerShdw blurRad="142875" dist="85725"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86" name="Google Shape;1286;p98"/>
          <p:cNvSpPr/>
          <p:nvPr/>
        </p:nvSpPr>
        <p:spPr>
          <a:xfrm>
            <a:off x="14194021" y="2764187"/>
            <a:ext cx="249979" cy="198415"/>
          </a:xfrm>
          <a:custGeom>
            <a:avLst/>
            <a:gdLst/>
            <a:ahLst/>
            <a:cxnLst/>
            <a:rect l="l" t="t" r="r" b="b"/>
            <a:pathLst>
              <a:path w="1881" h="1493" extrusionOk="0">
                <a:moveTo>
                  <a:pt x="1079" y="1459"/>
                </a:moveTo>
                <a:cubicBezTo>
                  <a:pt x="1105" y="1493"/>
                  <a:pt x="1155" y="1493"/>
                  <a:pt x="1189" y="1459"/>
                </a:cubicBezTo>
                <a:lnTo>
                  <a:pt x="1847" y="801"/>
                </a:lnTo>
                <a:cubicBezTo>
                  <a:pt x="1881" y="768"/>
                  <a:pt x="1881" y="717"/>
                  <a:pt x="1847" y="692"/>
                </a:cubicBezTo>
                <a:lnTo>
                  <a:pt x="1189" y="26"/>
                </a:lnTo>
                <a:cubicBezTo>
                  <a:pt x="1155" y="0"/>
                  <a:pt x="1105" y="0"/>
                  <a:pt x="1079" y="26"/>
                </a:cubicBezTo>
                <a:cubicBezTo>
                  <a:pt x="1046" y="59"/>
                  <a:pt x="1046" y="110"/>
                  <a:pt x="1079" y="144"/>
                </a:cubicBezTo>
                <a:lnTo>
                  <a:pt x="1602" y="667"/>
                </a:lnTo>
                <a:lnTo>
                  <a:pt x="76" y="667"/>
                </a:lnTo>
                <a:cubicBezTo>
                  <a:pt x="34" y="667"/>
                  <a:pt x="0" y="700"/>
                  <a:pt x="0" y="742"/>
                </a:cubicBezTo>
                <a:cubicBezTo>
                  <a:pt x="0" y="785"/>
                  <a:pt x="34" y="827"/>
                  <a:pt x="76" y="827"/>
                </a:cubicBezTo>
                <a:lnTo>
                  <a:pt x="1602" y="827"/>
                </a:lnTo>
                <a:lnTo>
                  <a:pt x="1079" y="1350"/>
                </a:lnTo>
                <a:cubicBezTo>
                  <a:pt x="1046" y="1375"/>
                  <a:pt x="1046" y="1426"/>
                  <a:pt x="1079" y="1459"/>
                </a:cubicBezTo>
                <a:close/>
              </a:path>
            </a:pathLst>
          </a:custGeom>
          <a:gradFill>
            <a:gsLst>
              <a:gs pos="0">
                <a:schemeClr val="accent4"/>
              </a:gs>
              <a:gs pos="100000">
                <a:schemeClr val="accent5"/>
              </a:gs>
              <a:gs pos="100000">
                <a:schemeClr val="accent6"/>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5843083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9. Timeline (6 - 7 dates)">
  <p:cSld name="39. Timeline (6 - 7 dates)">
    <p:bg>
      <p:bgPr>
        <a:solidFill>
          <a:schemeClr val="lt1"/>
        </a:solidFill>
        <a:effectLst/>
      </p:bgPr>
    </p:bg>
    <p:spTree>
      <p:nvGrpSpPr>
        <p:cNvPr id="1" name="Shape 1287"/>
        <p:cNvGrpSpPr/>
        <p:nvPr/>
      </p:nvGrpSpPr>
      <p:grpSpPr>
        <a:xfrm>
          <a:off x="0" y="0"/>
          <a:ext cx="0" cy="0"/>
          <a:chOff x="0" y="0"/>
          <a:chExt cx="0" cy="0"/>
        </a:xfrm>
      </p:grpSpPr>
      <p:pic>
        <p:nvPicPr>
          <p:cNvPr id="1288" name="Google Shape;1288;p99"/>
          <p:cNvPicPr preferRelativeResize="0"/>
          <p:nvPr/>
        </p:nvPicPr>
        <p:blipFill>
          <a:blip r:embed="rId2">
            <a:alphaModFix/>
          </a:blip>
          <a:stretch>
            <a:fillRect/>
          </a:stretch>
        </p:blipFill>
        <p:spPr>
          <a:xfrm>
            <a:off x="12338167" y="1294560"/>
            <a:ext cx="1987200" cy="1465600"/>
          </a:xfrm>
          <a:prstGeom prst="roundRect">
            <a:avLst>
              <a:gd name="adj" fmla="val 2838"/>
            </a:avLst>
          </a:prstGeom>
          <a:noFill/>
          <a:ln w="9525" cap="flat" cmpd="sng">
            <a:solidFill>
              <a:schemeClr val="accent5"/>
            </a:solidFill>
            <a:prstDash val="solid"/>
            <a:round/>
            <a:headEnd type="none" w="sm" len="sm"/>
            <a:tailEnd type="none" w="sm" len="sm"/>
          </a:ln>
        </p:spPr>
      </p:pic>
      <p:sp>
        <p:nvSpPr>
          <p:cNvPr id="1289" name="Google Shape;1289;p99"/>
          <p:cNvSpPr/>
          <p:nvPr/>
        </p:nvSpPr>
        <p:spPr>
          <a:xfrm>
            <a:off x="609600" y="3253051"/>
            <a:ext cx="10972800" cy="24400"/>
          </a:xfrm>
          <a:prstGeom prst="roundRect">
            <a:avLst>
              <a:gd name="adj" fmla="val 50000"/>
            </a:avLst>
          </a:prstGeom>
          <a:gradFill>
            <a:gsLst>
              <a:gs pos="0">
                <a:schemeClr val="accent1"/>
              </a:gs>
              <a:gs pos="25000">
                <a:schemeClr val="accent2"/>
              </a:gs>
              <a:gs pos="50000">
                <a:schemeClr val="accent3"/>
              </a:gs>
              <a:gs pos="75000">
                <a:schemeClr val="accent4"/>
              </a:gs>
              <a:gs pos="100000">
                <a:schemeClr val="accent6"/>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90" name="Google Shape;1290;p99"/>
          <p:cNvSpPr txBox="1">
            <a:spLocks noGrp="1"/>
          </p:cNvSpPr>
          <p:nvPr>
            <p:ph type="ctrTitle"/>
          </p:nvPr>
        </p:nvSpPr>
        <p:spPr>
          <a:xfrm>
            <a:off x="482600" y="401600"/>
            <a:ext cx="9730400" cy="1556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600"/>
              <a:buFont typeface="Arial"/>
              <a:buChar char="●"/>
              <a:defRPr sz="4800"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0"/>
              </a:spcBef>
              <a:spcAft>
                <a:spcPts val="0"/>
              </a:spcAft>
              <a:buClr>
                <a:schemeClr val="dk1"/>
              </a:buClr>
              <a:buSzPts val="1400"/>
              <a:buNone/>
              <a:defRPr b="1">
                <a:solidFill>
                  <a:schemeClr val="dk1"/>
                </a:solidFill>
              </a:defRPr>
            </a:lvl3pPr>
            <a:lvl4pPr lvl="3">
              <a:spcBef>
                <a:spcPts val="0"/>
              </a:spcBef>
              <a:spcAft>
                <a:spcPts val="0"/>
              </a:spcAft>
              <a:buClr>
                <a:schemeClr val="dk1"/>
              </a:buClr>
              <a:buSzPts val="1400"/>
              <a:buNone/>
              <a:defRPr b="1">
                <a:solidFill>
                  <a:schemeClr val="dk1"/>
                </a:solidFill>
              </a:defRPr>
            </a:lvl4pPr>
            <a:lvl5pPr lvl="4">
              <a:spcBef>
                <a:spcPts val="0"/>
              </a:spcBef>
              <a:spcAft>
                <a:spcPts val="0"/>
              </a:spcAft>
              <a:buClr>
                <a:schemeClr val="dk1"/>
              </a:buClr>
              <a:buSzPts val="1400"/>
              <a:buNone/>
              <a:defRPr b="1">
                <a:solidFill>
                  <a:schemeClr val="dk1"/>
                </a:solidFill>
              </a:defRPr>
            </a:lvl5pPr>
            <a:lvl6pPr lvl="5">
              <a:spcBef>
                <a:spcPts val="0"/>
              </a:spcBef>
              <a:spcAft>
                <a:spcPts val="0"/>
              </a:spcAft>
              <a:buClr>
                <a:schemeClr val="dk1"/>
              </a:buClr>
              <a:buSzPts val="1400"/>
              <a:buNone/>
              <a:defRPr b="1">
                <a:solidFill>
                  <a:schemeClr val="dk1"/>
                </a:solidFill>
              </a:defRPr>
            </a:lvl6pPr>
            <a:lvl7pPr lvl="6">
              <a:spcBef>
                <a:spcPts val="0"/>
              </a:spcBef>
              <a:spcAft>
                <a:spcPts val="0"/>
              </a:spcAft>
              <a:buClr>
                <a:schemeClr val="dk1"/>
              </a:buClr>
              <a:buSzPts val="1400"/>
              <a:buNone/>
              <a:defRPr b="1">
                <a:solidFill>
                  <a:schemeClr val="dk1"/>
                </a:solidFill>
              </a:defRPr>
            </a:lvl7pPr>
            <a:lvl8pPr lvl="7">
              <a:spcBef>
                <a:spcPts val="0"/>
              </a:spcBef>
              <a:spcAft>
                <a:spcPts val="0"/>
              </a:spcAft>
              <a:buClr>
                <a:schemeClr val="dk1"/>
              </a:buClr>
              <a:buSzPts val="1400"/>
              <a:buNone/>
              <a:defRPr b="1">
                <a:solidFill>
                  <a:schemeClr val="dk1"/>
                </a:solidFill>
              </a:defRPr>
            </a:lvl8pPr>
            <a:lvl9pPr lvl="8">
              <a:spcBef>
                <a:spcPts val="0"/>
              </a:spcBef>
              <a:spcAft>
                <a:spcPts val="0"/>
              </a:spcAft>
              <a:buClr>
                <a:schemeClr val="dk1"/>
              </a:buClr>
              <a:buSzPts val="1400"/>
              <a:buNone/>
              <a:defRPr b="1">
                <a:solidFill>
                  <a:schemeClr val="dk1"/>
                </a:solidFill>
              </a:defRPr>
            </a:lvl9pPr>
          </a:lstStyle>
          <a:p>
            <a:endParaRPr/>
          </a:p>
        </p:txBody>
      </p:sp>
      <p:sp>
        <p:nvSpPr>
          <p:cNvPr id="1291" name="Google Shape;1291;p99"/>
          <p:cNvSpPr txBox="1">
            <a:spLocks noGrp="1"/>
          </p:cNvSpPr>
          <p:nvPr>
            <p:ph type="subTitle" idx="1"/>
          </p:nvPr>
        </p:nvSpPr>
        <p:spPr>
          <a:xfrm>
            <a:off x="482600"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92" name="Google Shape;1292;p99"/>
          <p:cNvSpPr txBox="1">
            <a:spLocks noGrp="1"/>
          </p:cNvSpPr>
          <p:nvPr>
            <p:ph type="subTitle" idx="2"/>
          </p:nvPr>
        </p:nvSpPr>
        <p:spPr>
          <a:xfrm>
            <a:off x="482600"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93" name="Google Shape;1293;p99"/>
          <p:cNvSpPr txBox="1">
            <a:spLocks noGrp="1"/>
          </p:cNvSpPr>
          <p:nvPr>
            <p:ph type="subTitle" idx="3"/>
          </p:nvPr>
        </p:nvSpPr>
        <p:spPr>
          <a:xfrm>
            <a:off x="482600"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294" name="Google Shape;1294;p99"/>
          <p:cNvSpPr txBox="1">
            <a:spLocks noGrp="1"/>
          </p:cNvSpPr>
          <p:nvPr>
            <p:ph type="subTitle" idx="4"/>
          </p:nvPr>
        </p:nvSpPr>
        <p:spPr>
          <a:xfrm>
            <a:off x="2073033"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95" name="Google Shape;1295;p99"/>
          <p:cNvSpPr txBox="1">
            <a:spLocks noGrp="1"/>
          </p:cNvSpPr>
          <p:nvPr>
            <p:ph type="subTitle" idx="5"/>
          </p:nvPr>
        </p:nvSpPr>
        <p:spPr>
          <a:xfrm>
            <a:off x="2073033"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96" name="Google Shape;1296;p99"/>
          <p:cNvSpPr txBox="1">
            <a:spLocks noGrp="1"/>
          </p:cNvSpPr>
          <p:nvPr>
            <p:ph type="subTitle" idx="6"/>
          </p:nvPr>
        </p:nvSpPr>
        <p:spPr>
          <a:xfrm>
            <a:off x="2073033"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297" name="Google Shape;1297;p99"/>
          <p:cNvSpPr txBox="1">
            <a:spLocks noGrp="1"/>
          </p:cNvSpPr>
          <p:nvPr>
            <p:ph type="subTitle" idx="7"/>
          </p:nvPr>
        </p:nvSpPr>
        <p:spPr>
          <a:xfrm>
            <a:off x="3663467"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298" name="Google Shape;1298;p99"/>
          <p:cNvSpPr txBox="1">
            <a:spLocks noGrp="1"/>
          </p:cNvSpPr>
          <p:nvPr>
            <p:ph type="subTitle" idx="8"/>
          </p:nvPr>
        </p:nvSpPr>
        <p:spPr>
          <a:xfrm>
            <a:off x="3663467"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299" name="Google Shape;1299;p99"/>
          <p:cNvSpPr txBox="1">
            <a:spLocks noGrp="1"/>
          </p:cNvSpPr>
          <p:nvPr>
            <p:ph type="subTitle" idx="9"/>
          </p:nvPr>
        </p:nvSpPr>
        <p:spPr>
          <a:xfrm>
            <a:off x="3663467"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300" name="Google Shape;1300;p99"/>
          <p:cNvSpPr txBox="1">
            <a:spLocks noGrp="1"/>
          </p:cNvSpPr>
          <p:nvPr>
            <p:ph type="subTitle" idx="13"/>
          </p:nvPr>
        </p:nvSpPr>
        <p:spPr>
          <a:xfrm>
            <a:off x="5253900"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301" name="Google Shape;1301;p99"/>
          <p:cNvSpPr txBox="1">
            <a:spLocks noGrp="1"/>
          </p:cNvSpPr>
          <p:nvPr>
            <p:ph type="subTitle" idx="14"/>
          </p:nvPr>
        </p:nvSpPr>
        <p:spPr>
          <a:xfrm>
            <a:off x="5253900"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302" name="Google Shape;1302;p99"/>
          <p:cNvSpPr txBox="1">
            <a:spLocks noGrp="1"/>
          </p:cNvSpPr>
          <p:nvPr>
            <p:ph type="subTitle" idx="15"/>
          </p:nvPr>
        </p:nvSpPr>
        <p:spPr>
          <a:xfrm>
            <a:off x="5253900"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303" name="Google Shape;1303;p99"/>
          <p:cNvSpPr txBox="1">
            <a:spLocks noGrp="1"/>
          </p:cNvSpPr>
          <p:nvPr>
            <p:ph type="subTitle" idx="16"/>
          </p:nvPr>
        </p:nvSpPr>
        <p:spPr>
          <a:xfrm>
            <a:off x="6844333"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304" name="Google Shape;1304;p99"/>
          <p:cNvSpPr txBox="1">
            <a:spLocks noGrp="1"/>
          </p:cNvSpPr>
          <p:nvPr>
            <p:ph type="subTitle" idx="17"/>
          </p:nvPr>
        </p:nvSpPr>
        <p:spPr>
          <a:xfrm>
            <a:off x="6844333"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305" name="Google Shape;1305;p99"/>
          <p:cNvSpPr txBox="1">
            <a:spLocks noGrp="1"/>
          </p:cNvSpPr>
          <p:nvPr>
            <p:ph type="subTitle" idx="18"/>
          </p:nvPr>
        </p:nvSpPr>
        <p:spPr>
          <a:xfrm>
            <a:off x="6844333"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306" name="Google Shape;1306;p99"/>
          <p:cNvSpPr txBox="1">
            <a:spLocks noGrp="1"/>
          </p:cNvSpPr>
          <p:nvPr>
            <p:ph type="subTitle" idx="19"/>
          </p:nvPr>
        </p:nvSpPr>
        <p:spPr>
          <a:xfrm>
            <a:off x="8434767"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307" name="Google Shape;1307;p99"/>
          <p:cNvSpPr txBox="1">
            <a:spLocks noGrp="1"/>
          </p:cNvSpPr>
          <p:nvPr>
            <p:ph type="subTitle" idx="20"/>
          </p:nvPr>
        </p:nvSpPr>
        <p:spPr>
          <a:xfrm>
            <a:off x="8434767"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308" name="Google Shape;1308;p99"/>
          <p:cNvSpPr txBox="1">
            <a:spLocks noGrp="1"/>
          </p:cNvSpPr>
          <p:nvPr>
            <p:ph type="subTitle" idx="21"/>
          </p:nvPr>
        </p:nvSpPr>
        <p:spPr>
          <a:xfrm>
            <a:off x="8434767"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309" name="Google Shape;1309;p99"/>
          <p:cNvSpPr txBox="1">
            <a:spLocks noGrp="1"/>
          </p:cNvSpPr>
          <p:nvPr>
            <p:ph type="subTitle" idx="22"/>
          </p:nvPr>
        </p:nvSpPr>
        <p:spPr>
          <a:xfrm>
            <a:off x="10025200" y="2628400"/>
            <a:ext cx="1524000" cy="47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1pPr>
            <a:lvl2pPr lvl="1">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2pPr>
            <a:lvl3pPr lvl="2">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3pPr>
            <a:lvl4pPr lvl="3">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4pPr>
            <a:lvl5pPr lvl="4">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5pPr>
            <a:lvl6pPr lvl="5">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6pPr>
            <a:lvl7pPr lvl="6">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7pPr>
            <a:lvl8pPr lvl="7">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8pPr>
            <a:lvl9pPr lvl="8">
              <a:spcBef>
                <a:spcPts val="0"/>
              </a:spcBef>
              <a:spcAft>
                <a:spcPts val="0"/>
              </a:spcAft>
              <a:buClr>
                <a:schemeClr val="dk1"/>
              </a:buClr>
              <a:buSzPts val="1000"/>
              <a:buFont typeface="Roboto Mono"/>
              <a:buNone/>
              <a:defRPr sz="1333">
                <a:solidFill>
                  <a:schemeClr val="dk1"/>
                </a:solidFill>
                <a:latin typeface="Roboto Mono"/>
                <a:ea typeface="Roboto Mono"/>
                <a:cs typeface="Roboto Mono"/>
                <a:sym typeface="Roboto Mono"/>
              </a:defRPr>
            </a:lvl9pPr>
          </a:lstStyle>
          <a:p>
            <a:endParaRPr/>
          </a:p>
        </p:txBody>
      </p:sp>
      <p:sp>
        <p:nvSpPr>
          <p:cNvPr id="1310" name="Google Shape;1310;p99"/>
          <p:cNvSpPr txBox="1">
            <a:spLocks noGrp="1"/>
          </p:cNvSpPr>
          <p:nvPr>
            <p:ph type="subTitle" idx="23"/>
          </p:nvPr>
        </p:nvSpPr>
        <p:spPr>
          <a:xfrm>
            <a:off x="10025200" y="3447600"/>
            <a:ext cx="1524000" cy="115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1200"/>
              <a:buFont typeface="Inter"/>
              <a:buNone/>
              <a:defRPr sz="1600">
                <a:solidFill>
                  <a:schemeClr val="dk1"/>
                </a:solidFill>
                <a:latin typeface="Inter"/>
                <a:ea typeface="Inter"/>
                <a:cs typeface="Inter"/>
                <a:sym typeface="Inter"/>
              </a:defRPr>
            </a:lvl1pPr>
            <a:lvl2pPr lvl="1">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a:endParaRPr/>
          </a:p>
        </p:txBody>
      </p:sp>
      <p:sp>
        <p:nvSpPr>
          <p:cNvPr id="1311" name="Google Shape;1311;p99"/>
          <p:cNvSpPr txBox="1">
            <a:spLocks noGrp="1"/>
          </p:cNvSpPr>
          <p:nvPr>
            <p:ph type="subTitle" idx="24"/>
          </p:nvPr>
        </p:nvSpPr>
        <p:spPr>
          <a:xfrm>
            <a:off x="10025200" y="4461200"/>
            <a:ext cx="1524000" cy="176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1pPr>
            <a:lvl2pPr lvl="1">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2pPr>
            <a:lvl3pPr lvl="2">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3pPr>
            <a:lvl4pPr lvl="3">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4pPr>
            <a:lvl5pPr lvl="4">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5pPr>
            <a:lvl6pPr lvl="5">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6pPr>
            <a:lvl7pPr lvl="6">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7pPr>
            <a:lvl8pPr lvl="7">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8pPr>
            <a:lvl9pPr lvl="8">
              <a:spcBef>
                <a:spcPts val="0"/>
              </a:spcBef>
              <a:spcAft>
                <a:spcPts val="0"/>
              </a:spcAft>
              <a:buClr>
                <a:schemeClr val="lt2"/>
              </a:buClr>
              <a:buSzPts val="1000"/>
              <a:buFont typeface="Inter"/>
              <a:buNone/>
              <a:defRPr sz="1333">
                <a:solidFill>
                  <a:schemeClr val="lt2"/>
                </a:solidFill>
                <a:latin typeface="Inter"/>
                <a:ea typeface="Inter"/>
                <a:cs typeface="Inter"/>
                <a:sym typeface="Inter"/>
              </a:defRPr>
            </a:lvl9pPr>
          </a:lstStyle>
          <a:p>
            <a:endParaRPr/>
          </a:p>
        </p:txBody>
      </p:sp>
      <p:sp>
        <p:nvSpPr>
          <p:cNvPr id="1312" name="Google Shape;1312;p99"/>
          <p:cNvSpPr/>
          <p:nvPr/>
        </p:nvSpPr>
        <p:spPr>
          <a:xfrm>
            <a:off x="12325367" y="2438400"/>
            <a:ext cx="2012800" cy="3790400"/>
          </a:xfrm>
          <a:prstGeom prst="roundRect">
            <a:avLst>
              <a:gd name="adj" fmla="val 3268"/>
            </a:avLst>
          </a:prstGeom>
          <a:solidFill>
            <a:schemeClr val="dk2"/>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313" name="Google Shape;1313;p99"/>
          <p:cNvSpPr txBox="1"/>
          <p:nvPr/>
        </p:nvSpPr>
        <p:spPr>
          <a:xfrm>
            <a:off x="12534900" y="2646800"/>
            <a:ext cx="1301600" cy="4516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r>
              <a:rPr lang="en" sz="1333">
                <a:solidFill>
                  <a:schemeClr val="dk1"/>
                </a:solidFill>
                <a:latin typeface="Roboto Mono"/>
                <a:ea typeface="Roboto Mono"/>
                <a:cs typeface="Roboto Mono"/>
                <a:sym typeface="Roboto Mono"/>
              </a:rPr>
              <a:t>2023 APR</a:t>
            </a:r>
            <a:endParaRPr sz="1333">
              <a:solidFill>
                <a:schemeClr val="dk1"/>
              </a:solidFill>
              <a:latin typeface="Roboto Mono"/>
              <a:ea typeface="Roboto Mono"/>
              <a:cs typeface="Roboto Mono"/>
              <a:sym typeface="Roboto Mono"/>
            </a:endParaRPr>
          </a:p>
        </p:txBody>
      </p:sp>
      <p:sp>
        <p:nvSpPr>
          <p:cNvPr id="1314" name="Google Shape;1314;p99"/>
          <p:cNvSpPr txBox="1"/>
          <p:nvPr/>
        </p:nvSpPr>
        <p:spPr>
          <a:xfrm>
            <a:off x="12534900" y="3447600"/>
            <a:ext cx="1524000" cy="115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chemeClr val="dk1"/>
                </a:solidFill>
                <a:latin typeface="Inter"/>
                <a:ea typeface="Inter"/>
                <a:cs typeface="Inter"/>
                <a:sym typeface="Inter"/>
              </a:rPr>
              <a:t>What happened on  this date in &lt;10 words</a:t>
            </a:r>
            <a:endParaRPr sz="1600">
              <a:solidFill>
                <a:schemeClr val="dk1"/>
              </a:solidFill>
              <a:latin typeface="Inter"/>
              <a:ea typeface="Inter"/>
              <a:cs typeface="Inter"/>
              <a:sym typeface="Inter"/>
            </a:endParaRPr>
          </a:p>
        </p:txBody>
      </p:sp>
      <p:sp>
        <p:nvSpPr>
          <p:cNvPr id="1315" name="Google Shape;1315;p99"/>
          <p:cNvSpPr txBox="1"/>
          <p:nvPr/>
        </p:nvSpPr>
        <p:spPr>
          <a:xfrm>
            <a:off x="12534900" y="4461200"/>
            <a:ext cx="1524000" cy="192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2"/>
                </a:solidFill>
                <a:latin typeface="Inter"/>
                <a:ea typeface="Inter"/>
                <a:cs typeface="Inter"/>
                <a:sym typeface="Inter"/>
              </a:rPr>
              <a:t>Description of what happened on this date in &lt;20 words. Keep it short and sweet. </a:t>
            </a:r>
            <a:endParaRPr sz="1333">
              <a:solidFill>
                <a:schemeClr val="lt2"/>
              </a:solidFill>
              <a:latin typeface="Inter"/>
              <a:ea typeface="Inter"/>
              <a:cs typeface="Inter"/>
              <a:sym typeface="Inter"/>
            </a:endParaRPr>
          </a:p>
        </p:txBody>
      </p:sp>
      <p:sp>
        <p:nvSpPr>
          <p:cNvPr id="1316" name="Google Shape;1316;p99"/>
          <p:cNvSpPr/>
          <p:nvPr/>
        </p:nvSpPr>
        <p:spPr>
          <a:xfrm>
            <a:off x="14401800" y="2152667"/>
            <a:ext cx="1333600" cy="2064000"/>
          </a:xfrm>
          <a:prstGeom prst="roundRect">
            <a:avLst>
              <a:gd name="adj" fmla="val 4342"/>
            </a:avLst>
          </a:prstGeom>
          <a:solidFill>
            <a:schemeClr val="lt1"/>
          </a:solidFill>
          <a:ln w="9525" cap="flat" cmpd="sng">
            <a:solidFill>
              <a:schemeClr val="accent4"/>
            </a:solidFill>
            <a:prstDash val="solid"/>
            <a:round/>
            <a:headEnd type="none" w="sm" len="sm"/>
            <a:tailEnd type="none" w="sm" len="sm"/>
          </a:ln>
          <a:effectLst>
            <a:outerShdw blurRad="142875" dist="85725"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317" name="Google Shape;1317;p99"/>
          <p:cNvSpPr txBox="1"/>
          <p:nvPr/>
        </p:nvSpPr>
        <p:spPr>
          <a:xfrm>
            <a:off x="14471533" y="2199100"/>
            <a:ext cx="1232000" cy="192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067">
                <a:solidFill>
                  <a:schemeClr val="dk1"/>
                </a:solidFill>
                <a:latin typeface="Inter"/>
                <a:ea typeface="Inter"/>
                <a:cs typeface="Inter"/>
                <a:sym typeface="Inter"/>
              </a:rPr>
              <a:t>Please always </a:t>
            </a:r>
            <a:br>
              <a:rPr lang="en" sz="1067">
                <a:solidFill>
                  <a:schemeClr val="dk1"/>
                </a:solidFill>
                <a:latin typeface="Inter"/>
                <a:ea typeface="Inter"/>
                <a:cs typeface="Inter"/>
                <a:sym typeface="Inter"/>
              </a:rPr>
            </a:br>
            <a:r>
              <a:rPr lang="en" sz="1067">
                <a:solidFill>
                  <a:schemeClr val="dk1"/>
                </a:solidFill>
                <a:latin typeface="Inter"/>
                <a:ea typeface="Inter"/>
                <a:cs typeface="Inter"/>
                <a:sym typeface="Inter"/>
              </a:rPr>
              <a:t>type dates: </a:t>
            </a:r>
            <a:br>
              <a:rPr lang="en" sz="1067">
                <a:solidFill>
                  <a:schemeClr val="dk1"/>
                </a:solidFill>
                <a:latin typeface="Inter"/>
                <a:ea typeface="Inter"/>
                <a:cs typeface="Inter"/>
                <a:sym typeface="Inter"/>
              </a:rPr>
            </a:br>
            <a:br>
              <a:rPr lang="en" sz="1067">
                <a:solidFill>
                  <a:schemeClr val="dk1"/>
                </a:solidFill>
                <a:latin typeface="Inter"/>
                <a:ea typeface="Inter"/>
                <a:cs typeface="Inter"/>
                <a:sym typeface="Inter"/>
              </a:rPr>
            </a:br>
            <a:r>
              <a:rPr lang="en" sz="800">
                <a:solidFill>
                  <a:schemeClr val="dk1"/>
                </a:solidFill>
                <a:latin typeface="Roboto Mono"/>
                <a:ea typeface="Roboto Mono"/>
                <a:cs typeface="Roboto Mono"/>
                <a:sym typeface="Roboto Mono"/>
              </a:rPr>
              <a:t>YEAR MTH DAY</a:t>
            </a:r>
            <a:br>
              <a:rPr lang="en" sz="800">
                <a:solidFill>
                  <a:schemeClr val="dk1"/>
                </a:solidFill>
                <a:latin typeface="Roboto Mono"/>
                <a:ea typeface="Roboto Mono"/>
                <a:cs typeface="Roboto Mono"/>
                <a:sym typeface="Roboto Mono"/>
              </a:rPr>
            </a:br>
            <a:endParaRPr sz="800">
              <a:solidFill>
                <a:schemeClr val="dk1"/>
              </a:solidFill>
              <a:latin typeface="Roboto Mono"/>
              <a:ea typeface="Roboto Mono"/>
              <a:cs typeface="Roboto Mono"/>
              <a:sym typeface="Roboto Mono"/>
            </a:endParaRPr>
          </a:p>
          <a:p>
            <a:pPr marL="0" lvl="0" indent="0" algn="l" rtl="0">
              <a:spcBef>
                <a:spcPts val="0"/>
              </a:spcBef>
              <a:spcAft>
                <a:spcPts val="0"/>
              </a:spcAft>
              <a:buNone/>
            </a:pPr>
            <a:r>
              <a:rPr lang="en" sz="800">
                <a:solidFill>
                  <a:schemeClr val="dk1"/>
                </a:solidFill>
                <a:latin typeface="Inter"/>
                <a:ea typeface="Inter"/>
                <a:cs typeface="Inter"/>
                <a:sym typeface="Inter"/>
              </a:rPr>
              <a:t>Example</a:t>
            </a:r>
            <a:endParaRPr sz="800">
              <a:solidFill>
                <a:schemeClr val="dk1"/>
              </a:solidFill>
              <a:latin typeface="Inter"/>
              <a:ea typeface="Inter"/>
              <a:cs typeface="Inter"/>
              <a:sym typeface="Inter"/>
            </a:endParaRPr>
          </a:p>
          <a:p>
            <a:pPr marL="0" lvl="0" indent="0" algn="l" rtl="0">
              <a:spcBef>
                <a:spcPts val="0"/>
              </a:spcBef>
              <a:spcAft>
                <a:spcPts val="0"/>
              </a:spcAft>
              <a:buNone/>
            </a:pPr>
            <a:r>
              <a:rPr lang="en" sz="800">
                <a:solidFill>
                  <a:schemeClr val="dk1"/>
                </a:solidFill>
                <a:latin typeface="Roboto Mono"/>
                <a:ea typeface="Roboto Mono"/>
                <a:cs typeface="Roboto Mono"/>
                <a:sym typeface="Roboto Mono"/>
              </a:rPr>
              <a:t>2023 APR 13 </a:t>
            </a: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or </a:t>
            </a: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2023 APR</a:t>
            </a:r>
            <a:br>
              <a:rPr lang="en" sz="800">
                <a:solidFill>
                  <a:schemeClr val="dk1"/>
                </a:solidFill>
                <a:latin typeface="Roboto Mono"/>
                <a:ea typeface="Roboto Mono"/>
                <a:cs typeface="Roboto Mono"/>
                <a:sym typeface="Roboto Mono"/>
              </a:rPr>
            </a:br>
            <a:br>
              <a:rPr lang="en" sz="800">
                <a:solidFill>
                  <a:schemeClr val="dk1"/>
                </a:solidFill>
                <a:latin typeface="Roboto Mono"/>
                <a:ea typeface="Roboto Mono"/>
                <a:cs typeface="Roboto Mono"/>
                <a:sym typeface="Roboto Mono"/>
              </a:rPr>
            </a:br>
            <a:r>
              <a:rPr lang="en" sz="800">
                <a:solidFill>
                  <a:schemeClr val="dk1"/>
                </a:solidFill>
                <a:latin typeface="Roboto Mono"/>
                <a:ea typeface="Roboto Mono"/>
                <a:cs typeface="Roboto Mono"/>
                <a:sym typeface="Roboto Mono"/>
              </a:rPr>
              <a:t>JAN FEB MAR APR MAY JUN JUL AUG SEP NOV DEC</a:t>
            </a:r>
            <a:endParaRPr sz="1067">
              <a:solidFill>
                <a:schemeClr val="dk1"/>
              </a:solidFill>
              <a:latin typeface="Inter"/>
              <a:ea typeface="Inter"/>
              <a:cs typeface="Inter"/>
              <a:sym typeface="Inter"/>
            </a:endParaRPr>
          </a:p>
        </p:txBody>
      </p:sp>
      <p:sp>
        <p:nvSpPr>
          <p:cNvPr id="1318" name="Google Shape;1318;p99"/>
          <p:cNvSpPr/>
          <p:nvPr/>
        </p:nvSpPr>
        <p:spPr>
          <a:xfrm>
            <a:off x="12671600" y="3260800"/>
            <a:ext cx="1232000" cy="24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319" name="Google Shape;1319;p99"/>
          <p:cNvSpPr/>
          <p:nvPr/>
        </p:nvSpPr>
        <p:spPr>
          <a:xfrm>
            <a:off x="14122400" y="2676000"/>
            <a:ext cx="393200" cy="393200"/>
          </a:xfrm>
          <a:prstGeom prst="roundRect">
            <a:avLst>
              <a:gd name="adj" fmla="val 8079"/>
            </a:avLst>
          </a:prstGeom>
          <a:solidFill>
            <a:schemeClr val="dk2"/>
          </a:solidFill>
          <a:ln w="9525" cap="flat" cmpd="sng">
            <a:solidFill>
              <a:schemeClr val="lt1"/>
            </a:solidFill>
            <a:prstDash val="solid"/>
            <a:round/>
            <a:headEnd type="none" w="sm" len="sm"/>
            <a:tailEnd type="none" w="sm" len="sm"/>
          </a:ln>
          <a:effectLst>
            <a:outerShdw blurRad="142875" dist="85725"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320" name="Google Shape;1320;p99"/>
          <p:cNvSpPr/>
          <p:nvPr/>
        </p:nvSpPr>
        <p:spPr>
          <a:xfrm>
            <a:off x="14194021" y="2764187"/>
            <a:ext cx="249979" cy="198415"/>
          </a:xfrm>
          <a:custGeom>
            <a:avLst/>
            <a:gdLst/>
            <a:ahLst/>
            <a:cxnLst/>
            <a:rect l="l" t="t" r="r" b="b"/>
            <a:pathLst>
              <a:path w="1881" h="1493" extrusionOk="0">
                <a:moveTo>
                  <a:pt x="1079" y="1459"/>
                </a:moveTo>
                <a:cubicBezTo>
                  <a:pt x="1105" y="1493"/>
                  <a:pt x="1155" y="1493"/>
                  <a:pt x="1189" y="1459"/>
                </a:cubicBezTo>
                <a:lnTo>
                  <a:pt x="1847" y="801"/>
                </a:lnTo>
                <a:cubicBezTo>
                  <a:pt x="1881" y="768"/>
                  <a:pt x="1881" y="717"/>
                  <a:pt x="1847" y="692"/>
                </a:cubicBezTo>
                <a:lnTo>
                  <a:pt x="1189" y="26"/>
                </a:lnTo>
                <a:cubicBezTo>
                  <a:pt x="1155" y="0"/>
                  <a:pt x="1105" y="0"/>
                  <a:pt x="1079" y="26"/>
                </a:cubicBezTo>
                <a:cubicBezTo>
                  <a:pt x="1046" y="59"/>
                  <a:pt x="1046" y="110"/>
                  <a:pt x="1079" y="144"/>
                </a:cubicBezTo>
                <a:lnTo>
                  <a:pt x="1602" y="667"/>
                </a:lnTo>
                <a:lnTo>
                  <a:pt x="76" y="667"/>
                </a:lnTo>
                <a:cubicBezTo>
                  <a:pt x="34" y="667"/>
                  <a:pt x="0" y="700"/>
                  <a:pt x="0" y="742"/>
                </a:cubicBezTo>
                <a:cubicBezTo>
                  <a:pt x="0" y="785"/>
                  <a:pt x="34" y="827"/>
                  <a:pt x="76" y="827"/>
                </a:cubicBezTo>
                <a:lnTo>
                  <a:pt x="1602" y="827"/>
                </a:lnTo>
                <a:lnTo>
                  <a:pt x="1079" y="1350"/>
                </a:lnTo>
                <a:cubicBezTo>
                  <a:pt x="1046" y="1375"/>
                  <a:pt x="1046" y="1426"/>
                  <a:pt x="1079" y="1459"/>
                </a:cubicBezTo>
                <a:close/>
              </a:path>
            </a:pathLst>
          </a:custGeom>
          <a:gradFill>
            <a:gsLst>
              <a:gs pos="0">
                <a:schemeClr val="accent4"/>
              </a:gs>
              <a:gs pos="100000">
                <a:schemeClr val="accent5"/>
              </a:gs>
              <a:gs pos="100000">
                <a:schemeClr val="accent6"/>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Tree>
    <p:extLst>
      <p:ext uri="{BB962C8B-B14F-4D97-AF65-F5344CB8AC3E}">
        <p14:creationId xmlns:p14="http://schemas.microsoft.com/office/powerpoint/2010/main" val="41359302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0. Blank with color bottom bar">
  <p:cSld name="40. Blank with color bottom bar">
    <p:bg>
      <p:bgPr>
        <a:solidFill>
          <a:schemeClr val="lt1"/>
        </a:solidFill>
        <a:effectLst/>
      </p:bgPr>
    </p:bg>
    <p:spTree>
      <p:nvGrpSpPr>
        <p:cNvPr id="1" name="Shape 1321"/>
        <p:cNvGrpSpPr/>
        <p:nvPr/>
      </p:nvGrpSpPr>
      <p:grpSpPr>
        <a:xfrm>
          <a:off x="0" y="0"/>
          <a:ext cx="0" cy="0"/>
          <a:chOff x="0" y="0"/>
          <a:chExt cx="0" cy="0"/>
        </a:xfrm>
      </p:grpSpPr>
      <p:sp>
        <p:nvSpPr>
          <p:cNvPr id="1322" name="Google Shape;1322;p100"/>
          <p:cNvSpPr/>
          <p:nvPr/>
        </p:nvSpPr>
        <p:spPr>
          <a:xfrm rot="10800000">
            <a:off x="0" y="6812413"/>
            <a:ext cx="12192000" cy="45600"/>
          </a:xfrm>
          <a:prstGeom prst="rect">
            <a:avLst/>
          </a:prstGeom>
          <a:gradFill>
            <a:gsLst>
              <a:gs pos="0">
                <a:schemeClr val="accent1"/>
              </a:gs>
              <a:gs pos="22000">
                <a:schemeClr val="accent2"/>
              </a:gs>
              <a:gs pos="41000">
                <a:schemeClr val="accent3"/>
              </a:gs>
              <a:gs pos="66000">
                <a:schemeClr val="accent4"/>
              </a:gs>
              <a:gs pos="85000">
                <a:schemeClr val="accent5"/>
              </a:gs>
              <a:gs pos="100000">
                <a:schemeClr val="accent6"/>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Tree>
    <p:extLst>
      <p:ext uri="{BB962C8B-B14F-4D97-AF65-F5344CB8AC3E}">
        <p14:creationId xmlns:p14="http://schemas.microsoft.com/office/powerpoint/2010/main" val="37271932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44. Thank you">
  <p:cSld name="44. Thank you">
    <p:spTree>
      <p:nvGrpSpPr>
        <p:cNvPr id="1" name="Shape 1323"/>
        <p:cNvGrpSpPr/>
        <p:nvPr/>
      </p:nvGrpSpPr>
      <p:grpSpPr>
        <a:xfrm>
          <a:off x="0" y="0"/>
          <a:ext cx="0" cy="0"/>
          <a:chOff x="0" y="0"/>
          <a:chExt cx="0" cy="0"/>
        </a:xfrm>
      </p:grpSpPr>
      <p:pic>
        <p:nvPicPr>
          <p:cNvPr id="1324" name="Google Shape;1324;p101"/>
          <p:cNvPicPr preferRelativeResize="0"/>
          <p:nvPr/>
        </p:nvPicPr>
        <p:blipFill rotWithShape="1">
          <a:blip r:embed="rId2">
            <a:alphaModFix/>
          </a:blip>
          <a:srcRect l="11245" t="11245" r="23713" b="23713"/>
          <a:stretch/>
        </p:blipFill>
        <p:spPr>
          <a:xfrm>
            <a:off x="3267" y="1"/>
            <a:ext cx="12192004" cy="6858001"/>
          </a:xfrm>
          <a:prstGeom prst="rect">
            <a:avLst/>
          </a:prstGeom>
          <a:noFill/>
          <a:ln>
            <a:noFill/>
          </a:ln>
        </p:spPr>
      </p:pic>
      <p:sp>
        <p:nvSpPr>
          <p:cNvPr id="1325" name="Google Shape;1325;p101"/>
          <p:cNvSpPr/>
          <p:nvPr/>
        </p:nvSpPr>
        <p:spPr>
          <a:xfrm rot="10800000">
            <a:off x="0" y="13"/>
            <a:ext cx="12192000" cy="45600"/>
          </a:xfrm>
          <a:prstGeom prst="rect">
            <a:avLst/>
          </a:prstGeom>
          <a:gradFill>
            <a:gsLst>
              <a:gs pos="0">
                <a:srgbClr val="000AFF"/>
              </a:gs>
              <a:gs pos="22000">
                <a:srgbClr val="5F00FF"/>
              </a:gs>
              <a:gs pos="41000">
                <a:srgbClr val="8250DF"/>
              </a:gs>
              <a:gs pos="66000">
                <a:srgbClr val="BC8CFF"/>
              </a:gs>
              <a:gs pos="85000">
                <a:srgbClr val="F778BA"/>
              </a:gs>
              <a:gs pos="100000">
                <a:srgbClr val="F4E162"/>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326" name="Google Shape;1326;p101"/>
          <p:cNvSpPr/>
          <p:nvPr/>
        </p:nvSpPr>
        <p:spPr>
          <a:xfrm rot="5400000" flipH="1">
            <a:off x="-3406200" y="3406200"/>
            <a:ext cx="6858000" cy="45600"/>
          </a:xfrm>
          <a:prstGeom prst="rect">
            <a:avLst/>
          </a:prstGeom>
          <a:gradFill>
            <a:gsLst>
              <a:gs pos="0">
                <a:srgbClr val="000AFF"/>
              </a:gs>
              <a:gs pos="22000">
                <a:srgbClr val="5F00FF"/>
              </a:gs>
              <a:gs pos="41000">
                <a:srgbClr val="8250DF"/>
              </a:gs>
              <a:gs pos="66000">
                <a:srgbClr val="BC8CFF"/>
              </a:gs>
              <a:gs pos="85000">
                <a:srgbClr val="F778BA"/>
              </a:gs>
              <a:gs pos="100000">
                <a:srgbClr val="F4E162"/>
              </a:gs>
            </a:gsLst>
            <a:lin ang="0" scaled="0"/>
          </a:gradFill>
          <a:ln>
            <a:noFill/>
          </a:ln>
        </p:spPr>
        <p:txBody>
          <a:bodyPr spcFirstLastPara="1" wrap="square" lIns="91433" tIns="45700" rIns="91433" bIns="45700" anchor="ctr" anchorCtr="0">
            <a:noAutofit/>
          </a:bodyPr>
          <a:lstStyle/>
          <a:p>
            <a:pPr marL="0" marR="0" lvl="0" indent="-304792" algn="l" rtl="0">
              <a:lnSpc>
                <a:spcPct val="80000"/>
              </a:lnSpc>
              <a:spcBef>
                <a:spcPts val="0"/>
              </a:spcBef>
              <a:spcAft>
                <a:spcPts val="0"/>
              </a:spcAft>
              <a:buClr>
                <a:srgbClr val="FFFFFF"/>
              </a:buClr>
              <a:buSzPts val="3600"/>
              <a:buFont typeface="Inter SemiBold"/>
              <a:buNone/>
            </a:pPr>
            <a:endParaRPr sz="4800">
              <a:solidFill>
                <a:srgbClr val="FFFFFF"/>
              </a:solidFill>
              <a:latin typeface="Inter SemiBold"/>
              <a:ea typeface="Inter SemiBold"/>
              <a:cs typeface="Inter SemiBold"/>
              <a:sym typeface="Inter SemiBold"/>
            </a:endParaRPr>
          </a:p>
        </p:txBody>
      </p:sp>
      <p:sp>
        <p:nvSpPr>
          <p:cNvPr id="1327" name="Google Shape;1327;p101"/>
          <p:cNvSpPr/>
          <p:nvPr/>
        </p:nvSpPr>
        <p:spPr>
          <a:xfrm rot="5400000">
            <a:off x="8746733" y="3406200"/>
            <a:ext cx="6858000" cy="45600"/>
          </a:xfrm>
          <a:prstGeom prst="rect">
            <a:avLst/>
          </a:prstGeom>
          <a:gradFill>
            <a:gsLst>
              <a:gs pos="0">
                <a:srgbClr val="000AFF"/>
              </a:gs>
              <a:gs pos="22000">
                <a:srgbClr val="5F00FF"/>
              </a:gs>
              <a:gs pos="41000">
                <a:srgbClr val="8250DF"/>
              </a:gs>
              <a:gs pos="66000">
                <a:srgbClr val="BC8CFF"/>
              </a:gs>
              <a:gs pos="85000">
                <a:srgbClr val="F778BA"/>
              </a:gs>
              <a:gs pos="100000">
                <a:srgbClr val="F4E162"/>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460701"/>
              </a:solidFill>
              <a:latin typeface="Arial"/>
              <a:ea typeface="Arial"/>
              <a:cs typeface="Arial"/>
              <a:sym typeface="Arial"/>
            </a:endParaRPr>
          </a:p>
        </p:txBody>
      </p:sp>
      <p:sp>
        <p:nvSpPr>
          <p:cNvPr id="1328" name="Google Shape;1328;p101"/>
          <p:cNvSpPr txBox="1"/>
          <p:nvPr/>
        </p:nvSpPr>
        <p:spPr>
          <a:xfrm>
            <a:off x="406400" y="1016000"/>
            <a:ext cx="10018400" cy="582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endParaRPr sz="4800">
              <a:solidFill>
                <a:srgbClr val="FFFFFF"/>
              </a:solidFill>
              <a:latin typeface="Inter SemiBold"/>
              <a:ea typeface="Inter SemiBold"/>
              <a:cs typeface="Inter SemiBold"/>
              <a:sym typeface="Inter SemiBold"/>
            </a:endParaRPr>
          </a:p>
        </p:txBody>
      </p:sp>
      <p:sp>
        <p:nvSpPr>
          <p:cNvPr id="1329" name="Google Shape;1329;p101"/>
          <p:cNvSpPr txBox="1"/>
          <p:nvPr/>
        </p:nvSpPr>
        <p:spPr>
          <a:xfrm>
            <a:off x="406400" y="2386733"/>
            <a:ext cx="10018400" cy="582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400">
              <a:solidFill>
                <a:srgbClr val="BC8CFF"/>
              </a:solidFill>
              <a:latin typeface="Inter"/>
              <a:ea typeface="Inter"/>
              <a:cs typeface="Inter"/>
              <a:sym typeface="Inter"/>
            </a:endParaRPr>
          </a:p>
        </p:txBody>
      </p:sp>
      <p:sp>
        <p:nvSpPr>
          <p:cNvPr id="1330" name="Google Shape;1330;p101"/>
          <p:cNvSpPr txBox="1"/>
          <p:nvPr/>
        </p:nvSpPr>
        <p:spPr>
          <a:xfrm>
            <a:off x="8394533" y="4368733"/>
            <a:ext cx="3397600" cy="582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133">
              <a:solidFill>
                <a:srgbClr val="FFFFFF"/>
              </a:solidFill>
              <a:latin typeface="Inter SemiBold"/>
              <a:ea typeface="Inter SemiBold"/>
              <a:cs typeface="Inter SemiBold"/>
              <a:sym typeface="Inter SemiBold"/>
            </a:endParaRPr>
          </a:p>
        </p:txBody>
      </p:sp>
      <p:sp>
        <p:nvSpPr>
          <p:cNvPr id="1331" name="Google Shape;1331;p101"/>
          <p:cNvSpPr txBox="1"/>
          <p:nvPr/>
        </p:nvSpPr>
        <p:spPr>
          <a:xfrm>
            <a:off x="8394533" y="4798733"/>
            <a:ext cx="3397600" cy="582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353">
              <a:solidFill>
                <a:srgbClr val="8B949E"/>
              </a:solidFill>
              <a:latin typeface="Inter"/>
              <a:ea typeface="Inter"/>
              <a:cs typeface="Inter"/>
              <a:sym typeface="Inter"/>
            </a:endParaRPr>
          </a:p>
        </p:txBody>
      </p:sp>
      <p:sp>
        <p:nvSpPr>
          <p:cNvPr id="1332" name="Google Shape;1332;p101"/>
          <p:cNvSpPr/>
          <p:nvPr/>
        </p:nvSpPr>
        <p:spPr>
          <a:xfrm>
            <a:off x="406400" y="304801"/>
            <a:ext cx="458328" cy="448831"/>
          </a:xfrm>
          <a:custGeom>
            <a:avLst/>
            <a:gdLst/>
            <a:ahLst/>
            <a:cxnLst/>
            <a:rect l="l" t="t" r="r" b="b"/>
            <a:pathLst>
              <a:path w="2429" h="2379" extrusionOk="0">
                <a:moveTo>
                  <a:pt x="1214" y="0"/>
                </a:moveTo>
                <a:cubicBezTo>
                  <a:pt x="540" y="0"/>
                  <a:pt x="0" y="548"/>
                  <a:pt x="0" y="1214"/>
                </a:cubicBezTo>
                <a:cubicBezTo>
                  <a:pt x="0" y="1754"/>
                  <a:pt x="346" y="2201"/>
                  <a:pt x="826" y="2370"/>
                </a:cubicBezTo>
                <a:cubicBezTo>
                  <a:pt x="885" y="2378"/>
                  <a:pt x="911" y="2336"/>
                  <a:pt x="911" y="2311"/>
                </a:cubicBezTo>
                <a:cubicBezTo>
                  <a:pt x="911" y="2277"/>
                  <a:pt x="911" y="2184"/>
                  <a:pt x="911" y="2083"/>
                </a:cubicBezTo>
                <a:cubicBezTo>
                  <a:pt x="607" y="2142"/>
                  <a:pt x="531" y="2007"/>
                  <a:pt x="506" y="1940"/>
                </a:cubicBezTo>
                <a:cubicBezTo>
                  <a:pt x="489" y="1906"/>
                  <a:pt x="430" y="1796"/>
                  <a:pt x="379" y="1771"/>
                </a:cubicBezTo>
                <a:cubicBezTo>
                  <a:pt x="337" y="1746"/>
                  <a:pt x="278" y="1687"/>
                  <a:pt x="379" y="1687"/>
                </a:cubicBezTo>
                <a:cubicBezTo>
                  <a:pt x="472" y="1687"/>
                  <a:pt x="540" y="1779"/>
                  <a:pt x="565" y="1813"/>
                </a:cubicBezTo>
                <a:cubicBezTo>
                  <a:pt x="675" y="1999"/>
                  <a:pt x="843" y="1948"/>
                  <a:pt x="919" y="1914"/>
                </a:cubicBezTo>
                <a:cubicBezTo>
                  <a:pt x="928" y="1830"/>
                  <a:pt x="961" y="1779"/>
                  <a:pt x="995" y="1754"/>
                </a:cubicBezTo>
                <a:cubicBezTo>
                  <a:pt x="725" y="1720"/>
                  <a:pt x="439" y="1619"/>
                  <a:pt x="439" y="1155"/>
                </a:cubicBezTo>
                <a:cubicBezTo>
                  <a:pt x="439" y="1020"/>
                  <a:pt x="489" y="911"/>
                  <a:pt x="565" y="826"/>
                </a:cubicBezTo>
                <a:cubicBezTo>
                  <a:pt x="557" y="793"/>
                  <a:pt x="514" y="675"/>
                  <a:pt x="582" y="506"/>
                </a:cubicBezTo>
                <a:cubicBezTo>
                  <a:pt x="582" y="506"/>
                  <a:pt x="683" y="472"/>
                  <a:pt x="911" y="633"/>
                </a:cubicBezTo>
                <a:cubicBezTo>
                  <a:pt x="1012" y="599"/>
                  <a:pt x="1113" y="590"/>
                  <a:pt x="1214" y="590"/>
                </a:cubicBezTo>
                <a:cubicBezTo>
                  <a:pt x="1316" y="590"/>
                  <a:pt x="1425" y="599"/>
                  <a:pt x="1518" y="633"/>
                </a:cubicBezTo>
                <a:cubicBezTo>
                  <a:pt x="1754" y="472"/>
                  <a:pt x="1855" y="506"/>
                  <a:pt x="1855" y="506"/>
                </a:cubicBezTo>
                <a:cubicBezTo>
                  <a:pt x="1914" y="675"/>
                  <a:pt x="1872" y="793"/>
                  <a:pt x="1864" y="826"/>
                </a:cubicBezTo>
                <a:cubicBezTo>
                  <a:pt x="1940" y="911"/>
                  <a:pt x="1990" y="1020"/>
                  <a:pt x="1990" y="1155"/>
                </a:cubicBezTo>
                <a:cubicBezTo>
                  <a:pt x="1990" y="1619"/>
                  <a:pt x="1703" y="1720"/>
                  <a:pt x="1434" y="1754"/>
                </a:cubicBezTo>
                <a:cubicBezTo>
                  <a:pt x="1476" y="1788"/>
                  <a:pt x="1518" y="1864"/>
                  <a:pt x="1518" y="1973"/>
                </a:cubicBezTo>
                <a:cubicBezTo>
                  <a:pt x="1518" y="2134"/>
                  <a:pt x="1518" y="2269"/>
                  <a:pt x="1518" y="2311"/>
                </a:cubicBezTo>
                <a:cubicBezTo>
                  <a:pt x="1518" y="2336"/>
                  <a:pt x="1535" y="2378"/>
                  <a:pt x="1602" y="2370"/>
                </a:cubicBezTo>
                <a:cubicBezTo>
                  <a:pt x="2075" y="2201"/>
                  <a:pt x="2429" y="1754"/>
                  <a:pt x="2429" y="1214"/>
                </a:cubicBezTo>
                <a:cubicBezTo>
                  <a:pt x="2429" y="548"/>
                  <a:pt x="1881" y="0"/>
                  <a:pt x="121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53">
              <a:solidFill>
                <a:srgbClr val="D2D9E1"/>
              </a:solidFill>
            </a:endParaRPr>
          </a:p>
        </p:txBody>
      </p:sp>
      <p:pic>
        <p:nvPicPr>
          <p:cNvPr id="1333" name="Google Shape;1333;p101"/>
          <p:cNvPicPr preferRelativeResize="0"/>
          <p:nvPr/>
        </p:nvPicPr>
        <p:blipFill rotWithShape="1">
          <a:blip r:embed="rId3">
            <a:alphaModFix/>
          </a:blip>
          <a:srcRect l="-36395" r="50536" b="24104"/>
          <a:stretch/>
        </p:blipFill>
        <p:spPr>
          <a:xfrm>
            <a:off x="4655001" y="1653067"/>
            <a:ext cx="7537001" cy="5204933"/>
          </a:xfrm>
          <a:prstGeom prst="rect">
            <a:avLst/>
          </a:prstGeom>
          <a:noFill/>
          <a:ln>
            <a:noFill/>
          </a:ln>
        </p:spPr>
      </p:pic>
      <p:sp>
        <p:nvSpPr>
          <p:cNvPr id="1334" name="Google Shape;1334;p101"/>
          <p:cNvSpPr txBox="1"/>
          <p:nvPr/>
        </p:nvSpPr>
        <p:spPr>
          <a:xfrm>
            <a:off x="406400" y="2086584"/>
            <a:ext cx="8482400" cy="1378839"/>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11200">
                <a:solidFill>
                  <a:srgbClr val="FFFFFF"/>
                </a:solidFill>
                <a:latin typeface="Inter SemiBold"/>
                <a:ea typeface="Inter SemiBold"/>
                <a:cs typeface="Inter SemiBold"/>
                <a:sym typeface="Inter SemiBold"/>
              </a:rPr>
              <a:t>Thank you</a:t>
            </a:r>
            <a:endParaRPr sz="11200">
              <a:solidFill>
                <a:srgbClr val="FFFFFF"/>
              </a:solidFill>
              <a:latin typeface="Inter SemiBold"/>
              <a:ea typeface="Inter SemiBold"/>
              <a:cs typeface="Inter SemiBold"/>
              <a:sym typeface="Inter SemiBold"/>
            </a:endParaRPr>
          </a:p>
        </p:txBody>
      </p:sp>
    </p:spTree>
    <p:extLst>
      <p:ext uri="{BB962C8B-B14F-4D97-AF65-F5344CB8AC3E}">
        <p14:creationId xmlns:p14="http://schemas.microsoft.com/office/powerpoint/2010/main" val="1877603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52195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36281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3307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880075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8032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0466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410511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7170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41054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22134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936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2284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5024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20626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8022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36212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3473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53478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63300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7381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9509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22044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620002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62463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720815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474426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95114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85994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294148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20929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47801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35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178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117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763701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30294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648271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90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eme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83527"/>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eme 1 Title cent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8265" y="850901"/>
            <a:ext cx="11018520" cy="553998"/>
          </a:xfrm>
        </p:spPr>
        <p:txBody>
          <a:bodyPr/>
          <a:lstStyle>
            <a:lvl1pPr algn="ctr">
              <a:defRPr sz="3599"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1789902818"/>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eme 1 Title lef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9239" y="850901"/>
            <a:ext cx="6572273" cy="553998"/>
          </a:xfrm>
        </p:spPr>
        <p:txBody>
          <a:bodyPr/>
          <a:lstStyle>
            <a:lvl1pPr algn="l">
              <a:defRPr sz="3599"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4129134089"/>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heme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0131"/>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em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870255"/>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eme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271193"/>
      </p:ext>
    </p:extLst>
  </p:cSld>
  <p:clrMapOvr>
    <a:masterClrMapping/>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Slide 5">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7D666-BCD6-C322-9710-8EA204E6238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
            <a:ext cx="12191996" cy="685799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5253737" cy="1107996"/>
          </a:xfrm>
        </p:spPr>
        <p:txBody>
          <a:bodyPr wrap="square" anchor="b" anchorCtr="0">
            <a:spAutoFit/>
          </a:bodyPr>
          <a:lstStyle>
            <a:lvl1pPr algn="l" defTabSz="932525"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2"/>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584200" y="585789"/>
            <a:ext cx="1366440" cy="292608"/>
          </a:xfrm>
          <a:prstGeom prst="rect">
            <a:avLst/>
          </a:prstGeom>
        </p:spPr>
      </p:pic>
      <p:sp>
        <p:nvSpPr>
          <p:cNvPr id="7" name="Picture Placeholder" descr="This photo is a 'placeholder' only. Drag or drop your photo here, or click and tap the center to insert a photo.">
            <a:extLst>
              <a:ext uri="{FF2B5EF4-FFF2-40B4-BE49-F238E27FC236}">
                <a16:creationId xmlns:a16="http://schemas.microsoft.com/office/drawing/2014/main" id="{A02A72DD-8168-61B6-9FF1-1DF8840DE8A9}"/>
              </a:ext>
            </a:extLst>
          </p:cNvPr>
          <p:cNvSpPr>
            <a:spLocks noGrp="1"/>
          </p:cNvSpPr>
          <p:nvPr>
            <p:ph type="pic" sz="quarter" idx="14"/>
          </p:nvPr>
        </p:nvSpPr>
        <p:spPr bwMode="ltGray">
          <a:xfrm>
            <a:off x="8547962" y="2099735"/>
            <a:ext cx="2863181" cy="2863181"/>
          </a:xfrm>
          <a:prstGeom prst="roundRect">
            <a:avLst>
              <a:gd name="adj" fmla="val 21738"/>
            </a:avLst>
          </a:prstGeo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Click icon to add picture</a:t>
            </a:r>
          </a:p>
        </p:txBody>
      </p:sp>
    </p:spTree>
    <p:extLst>
      <p:ext uri="{BB962C8B-B14F-4D97-AF65-F5344CB8AC3E}">
        <p14:creationId xmlns:p14="http://schemas.microsoft.com/office/powerpoint/2010/main" val="606557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039">
          <p15:clr>
            <a:srgbClr val="5ACBF0"/>
          </p15:clr>
        </p15:guide>
        <p15:guide id="3" pos="2745">
          <p15:clr>
            <a:srgbClr val="5ACBF0"/>
          </p15:clr>
        </p15:guide>
        <p15:guide id="5" orient="horz" pos="1765">
          <p15:clr>
            <a:srgbClr val="FBAE40"/>
          </p15:clr>
        </p15:guide>
        <p15:guide id="6" orient="horz" pos="1822">
          <p15:clr>
            <a:srgbClr val="5ACBF0"/>
          </p15:clr>
        </p15:guide>
        <p15:guide id="7" pos="244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NextGen">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02264-6880-81B7-356A-8D600C79A6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95656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Defaul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50669-ECBA-B744-89C6-0564B02EB2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32000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Demo slide Default">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rcRect/>
          <a:stretch/>
        </p:blipFill>
        <p:spPr>
          <a:xfrm>
            <a:off x="0" y="0"/>
            <a:ext cx="12191999" cy="6857999"/>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732923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948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FE270-2905-981E-F53B-52E927A7BF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5" name="Graphic 2">
            <a:extLst>
              <a:ext uri="{FF2B5EF4-FFF2-40B4-BE49-F238E27FC236}">
                <a16:creationId xmlns:a16="http://schemas.microsoft.com/office/drawing/2014/main" id="{E5EE820F-E9E8-1EDA-DE3C-EE5F94DBC396}"/>
              </a:ext>
            </a:extLst>
          </p:cNvPr>
          <p:cNvGrpSpPr>
            <a:grpSpLocks noChangeAspect="1"/>
          </p:cNvGrpSpPr>
          <p:nvPr/>
        </p:nvGrpSpPr>
        <p:grpSpPr>
          <a:xfrm>
            <a:off x="580570" y="2667276"/>
            <a:ext cx="3365940" cy="1508760"/>
            <a:chOff x="4778216" y="2874073"/>
            <a:chExt cx="2635377" cy="1181290"/>
          </a:xfrm>
          <a:gradFill>
            <a:gsLst>
              <a:gs pos="0">
                <a:srgbClr val="FFFFFF"/>
              </a:gs>
              <a:gs pos="34000">
                <a:srgbClr val="FFF9EA"/>
              </a:gs>
              <a:gs pos="69000">
                <a:srgbClr val="F8E3BB"/>
              </a:gs>
            </a:gsLst>
            <a:lin ang="2700000" scaled="1"/>
          </a:gradFill>
        </p:grpSpPr>
        <p:sp>
          <p:nvSpPr>
            <p:cNvPr id="36" name="Freeform: Shape 35">
              <a:extLst>
                <a:ext uri="{FF2B5EF4-FFF2-40B4-BE49-F238E27FC236}">
                  <a16:creationId xmlns:a16="http://schemas.microsoft.com/office/drawing/2014/main" id="{352B1DCF-1479-0D98-2E75-FC8C75B030DA}"/>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a:p>
          </p:txBody>
        </p:sp>
        <p:sp>
          <p:nvSpPr>
            <p:cNvPr id="37" name="Freeform: Shape 36">
              <a:extLst>
                <a:ext uri="{FF2B5EF4-FFF2-40B4-BE49-F238E27FC236}">
                  <a16:creationId xmlns:a16="http://schemas.microsoft.com/office/drawing/2014/main" id="{6927D2F8-6041-A742-196B-02CC71D4B4EF}"/>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a:p>
          </p:txBody>
        </p:sp>
        <p:sp>
          <p:nvSpPr>
            <p:cNvPr id="38" name="Freeform: Shape 37">
              <a:extLst>
                <a:ext uri="{FF2B5EF4-FFF2-40B4-BE49-F238E27FC236}">
                  <a16:creationId xmlns:a16="http://schemas.microsoft.com/office/drawing/2014/main" id="{218780DB-85B7-7ACB-5E10-135443D69D09}"/>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a:p>
          </p:txBody>
        </p:sp>
        <p:sp>
          <p:nvSpPr>
            <p:cNvPr id="39" name="Freeform: Shape 38">
              <a:extLst>
                <a:ext uri="{FF2B5EF4-FFF2-40B4-BE49-F238E27FC236}">
                  <a16:creationId xmlns:a16="http://schemas.microsoft.com/office/drawing/2014/main" id="{5AD9911F-CE88-3E76-AB06-A8EF73E783E6}"/>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a:p>
          </p:txBody>
        </p:sp>
        <p:sp>
          <p:nvSpPr>
            <p:cNvPr id="40" name="Freeform: Shape 39">
              <a:extLst>
                <a:ext uri="{FF2B5EF4-FFF2-40B4-BE49-F238E27FC236}">
                  <a16:creationId xmlns:a16="http://schemas.microsoft.com/office/drawing/2014/main" id="{2D933645-2A2E-2A11-6FB6-7144C41EBA3E}"/>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a:p>
          </p:txBody>
        </p:sp>
        <p:sp>
          <p:nvSpPr>
            <p:cNvPr id="41" name="Freeform: Shape 40">
              <a:extLst>
                <a:ext uri="{FF2B5EF4-FFF2-40B4-BE49-F238E27FC236}">
                  <a16:creationId xmlns:a16="http://schemas.microsoft.com/office/drawing/2014/main" id="{42B19857-B022-9C50-3B75-76D57393B674}"/>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a:p>
          </p:txBody>
        </p:sp>
        <p:sp>
          <p:nvSpPr>
            <p:cNvPr id="42" name="Freeform: Shape 41">
              <a:extLst>
                <a:ext uri="{FF2B5EF4-FFF2-40B4-BE49-F238E27FC236}">
                  <a16:creationId xmlns:a16="http://schemas.microsoft.com/office/drawing/2014/main" id="{2F0258E8-5ACC-998D-FF28-86B9188CD14D}"/>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a:p>
          </p:txBody>
        </p:sp>
        <p:sp>
          <p:nvSpPr>
            <p:cNvPr id="43" name="Freeform: Shape 42">
              <a:extLst>
                <a:ext uri="{FF2B5EF4-FFF2-40B4-BE49-F238E27FC236}">
                  <a16:creationId xmlns:a16="http://schemas.microsoft.com/office/drawing/2014/main" id="{DCF38FD1-2344-8801-A259-B96FFCAA9E88}"/>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a:p>
          </p:txBody>
        </p:sp>
        <p:sp>
          <p:nvSpPr>
            <p:cNvPr id="44" name="Freeform: Shape 43">
              <a:extLst>
                <a:ext uri="{FF2B5EF4-FFF2-40B4-BE49-F238E27FC236}">
                  <a16:creationId xmlns:a16="http://schemas.microsoft.com/office/drawing/2014/main" id="{8E3C9592-C598-B93C-B685-EF6F3D4C5426}"/>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a:p>
          </p:txBody>
        </p:sp>
        <p:sp>
          <p:nvSpPr>
            <p:cNvPr id="45" name="Freeform: Shape 44">
              <a:extLst>
                <a:ext uri="{FF2B5EF4-FFF2-40B4-BE49-F238E27FC236}">
                  <a16:creationId xmlns:a16="http://schemas.microsoft.com/office/drawing/2014/main" id="{F09C894C-806D-2061-E0CD-5A5C5CF9F862}"/>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a:p>
          </p:txBody>
        </p:sp>
        <p:sp>
          <p:nvSpPr>
            <p:cNvPr id="46" name="Freeform: Shape 45">
              <a:extLst>
                <a:ext uri="{FF2B5EF4-FFF2-40B4-BE49-F238E27FC236}">
                  <a16:creationId xmlns:a16="http://schemas.microsoft.com/office/drawing/2014/main" id="{16D8EAF5-09AD-2C85-5423-3425CCA59219}"/>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a:p>
          </p:txBody>
        </p:sp>
        <p:sp>
          <p:nvSpPr>
            <p:cNvPr id="47" name="Freeform: Shape 46">
              <a:extLst>
                <a:ext uri="{FF2B5EF4-FFF2-40B4-BE49-F238E27FC236}">
                  <a16:creationId xmlns:a16="http://schemas.microsoft.com/office/drawing/2014/main" id="{41D48DC6-29F1-E101-22A6-2A4974A86073}"/>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a:p>
          </p:txBody>
        </p:sp>
        <p:sp>
          <p:nvSpPr>
            <p:cNvPr id="48" name="Freeform: Shape 47">
              <a:extLst>
                <a:ext uri="{FF2B5EF4-FFF2-40B4-BE49-F238E27FC236}">
                  <a16:creationId xmlns:a16="http://schemas.microsoft.com/office/drawing/2014/main" id="{94ED9001-40D4-230C-B4DF-5A682FCB9026}"/>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a:p>
          </p:txBody>
        </p:sp>
        <p:sp>
          <p:nvSpPr>
            <p:cNvPr id="49" name="Freeform: Shape 48">
              <a:extLst>
                <a:ext uri="{FF2B5EF4-FFF2-40B4-BE49-F238E27FC236}">
                  <a16:creationId xmlns:a16="http://schemas.microsoft.com/office/drawing/2014/main" id="{8ECE2672-803A-4CCD-D87E-E28B6D2FD4F1}"/>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a:p>
          </p:txBody>
        </p:sp>
      </p:grpSp>
      <p:pic>
        <p:nvPicPr>
          <p:cNvPr id="8" name="MS logo white - EMF" descr="Microsoft logo white text version">
            <a:extLst>
              <a:ext uri="{FF2B5EF4-FFF2-40B4-BE49-F238E27FC236}">
                <a16:creationId xmlns:a16="http://schemas.microsoft.com/office/drawing/2014/main" id="{15937AA8-573C-E1BD-0F91-257EDAB15A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4363678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02C67-5287-B116-D4FB-48E8E1DD3D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21C5D8C2-CDF3-E5A0-6D6B-7DAEA39821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201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9626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FE270-2905-981E-F53B-52E927A7BF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5" name="Graphic 2">
            <a:extLst>
              <a:ext uri="{FF2B5EF4-FFF2-40B4-BE49-F238E27FC236}">
                <a16:creationId xmlns:a16="http://schemas.microsoft.com/office/drawing/2014/main" id="{E5EE820F-E9E8-1EDA-DE3C-EE5F94DBC396}"/>
              </a:ext>
            </a:extLst>
          </p:cNvPr>
          <p:cNvGrpSpPr>
            <a:grpSpLocks noChangeAspect="1"/>
          </p:cNvGrpSpPr>
          <p:nvPr userDrawn="1"/>
        </p:nvGrpSpPr>
        <p:grpSpPr>
          <a:xfrm>
            <a:off x="580570" y="2667276"/>
            <a:ext cx="3365940" cy="1508760"/>
            <a:chOff x="4778216" y="2874073"/>
            <a:chExt cx="2635377" cy="1181290"/>
          </a:xfrm>
          <a:gradFill>
            <a:gsLst>
              <a:gs pos="0">
                <a:srgbClr val="FFFFFF"/>
              </a:gs>
              <a:gs pos="34000">
                <a:srgbClr val="FFF9EA"/>
              </a:gs>
              <a:gs pos="69000">
                <a:srgbClr val="F8E3BB"/>
              </a:gs>
            </a:gsLst>
            <a:lin ang="2700000" scaled="1"/>
          </a:gradFill>
        </p:grpSpPr>
        <p:sp>
          <p:nvSpPr>
            <p:cNvPr id="36" name="Freeform: Shape 35">
              <a:extLst>
                <a:ext uri="{FF2B5EF4-FFF2-40B4-BE49-F238E27FC236}">
                  <a16:creationId xmlns:a16="http://schemas.microsoft.com/office/drawing/2014/main" id="{352B1DCF-1479-0D98-2E75-FC8C75B030DA}"/>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a:p>
          </p:txBody>
        </p:sp>
        <p:sp>
          <p:nvSpPr>
            <p:cNvPr id="37" name="Freeform: Shape 36">
              <a:extLst>
                <a:ext uri="{FF2B5EF4-FFF2-40B4-BE49-F238E27FC236}">
                  <a16:creationId xmlns:a16="http://schemas.microsoft.com/office/drawing/2014/main" id="{6927D2F8-6041-A742-196B-02CC71D4B4EF}"/>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a:p>
          </p:txBody>
        </p:sp>
        <p:sp>
          <p:nvSpPr>
            <p:cNvPr id="38" name="Freeform: Shape 37">
              <a:extLst>
                <a:ext uri="{FF2B5EF4-FFF2-40B4-BE49-F238E27FC236}">
                  <a16:creationId xmlns:a16="http://schemas.microsoft.com/office/drawing/2014/main" id="{218780DB-85B7-7ACB-5E10-135443D69D09}"/>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a:p>
          </p:txBody>
        </p:sp>
        <p:sp>
          <p:nvSpPr>
            <p:cNvPr id="39" name="Freeform: Shape 38">
              <a:extLst>
                <a:ext uri="{FF2B5EF4-FFF2-40B4-BE49-F238E27FC236}">
                  <a16:creationId xmlns:a16="http://schemas.microsoft.com/office/drawing/2014/main" id="{5AD9911F-CE88-3E76-AB06-A8EF73E783E6}"/>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a:p>
          </p:txBody>
        </p:sp>
        <p:sp>
          <p:nvSpPr>
            <p:cNvPr id="40" name="Freeform: Shape 39">
              <a:extLst>
                <a:ext uri="{FF2B5EF4-FFF2-40B4-BE49-F238E27FC236}">
                  <a16:creationId xmlns:a16="http://schemas.microsoft.com/office/drawing/2014/main" id="{2D933645-2A2E-2A11-6FB6-7144C41EBA3E}"/>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a:p>
          </p:txBody>
        </p:sp>
        <p:sp>
          <p:nvSpPr>
            <p:cNvPr id="41" name="Freeform: Shape 40">
              <a:extLst>
                <a:ext uri="{FF2B5EF4-FFF2-40B4-BE49-F238E27FC236}">
                  <a16:creationId xmlns:a16="http://schemas.microsoft.com/office/drawing/2014/main" id="{42B19857-B022-9C50-3B75-76D57393B674}"/>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a:p>
          </p:txBody>
        </p:sp>
        <p:sp>
          <p:nvSpPr>
            <p:cNvPr id="42" name="Freeform: Shape 41">
              <a:extLst>
                <a:ext uri="{FF2B5EF4-FFF2-40B4-BE49-F238E27FC236}">
                  <a16:creationId xmlns:a16="http://schemas.microsoft.com/office/drawing/2014/main" id="{2F0258E8-5ACC-998D-FF28-86B9188CD14D}"/>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a:p>
          </p:txBody>
        </p:sp>
        <p:sp>
          <p:nvSpPr>
            <p:cNvPr id="43" name="Freeform: Shape 42">
              <a:extLst>
                <a:ext uri="{FF2B5EF4-FFF2-40B4-BE49-F238E27FC236}">
                  <a16:creationId xmlns:a16="http://schemas.microsoft.com/office/drawing/2014/main" id="{DCF38FD1-2344-8801-A259-B96FFCAA9E88}"/>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a:p>
          </p:txBody>
        </p:sp>
        <p:sp>
          <p:nvSpPr>
            <p:cNvPr id="44" name="Freeform: Shape 43">
              <a:extLst>
                <a:ext uri="{FF2B5EF4-FFF2-40B4-BE49-F238E27FC236}">
                  <a16:creationId xmlns:a16="http://schemas.microsoft.com/office/drawing/2014/main" id="{8E3C9592-C598-B93C-B685-EF6F3D4C5426}"/>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a:p>
          </p:txBody>
        </p:sp>
        <p:sp>
          <p:nvSpPr>
            <p:cNvPr id="45" name="Freeform: Shape 44">
              <a:extLst>
                <a:ext uri="{FF2B5EF4-FFF2-40B4-BE49-F238E27FC236}">
                  <a16:creationId xmlns:a16="http://schemas.microsoft.com/office/drawing/2014/main" id="{F09C894C-806D-2061-E0CD-5A5C5CF9F862}"/>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a:p>
          </p:txBody>
        </p:sp>
        <p:sp>
          <p:nvSpPr>
            <p:cNvPr id="46" name="Freeform: Shape 45">
              <a:extLst>
                <a:ext uri="{FF2B5EF4-FFF2-40B4-BE49-F238E27FC236}">
                  <a16:creationId xmlns:a16="http://schemas.microsoft.com/office/drawing/2014/main" id="{16D8EAF5-09AD-2C85-5423-3425CCA59219}"/>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a:p>
          </p:txBody>
        </p:sp>
        <p:sp>
          <p:nvSpPr>
            <p:cNvPr id="47" name="Freeform: Shape 46">
              <a:extLst>
                <a:ext uri="{FF2B5EF4-FFF2-40B4-BE49-F238E27FC236}">
                  <a16:creationId xmlns:a16="http://schemas.microsoft.com/office/drawing/2014/main" id="{41D48DC6-29F1-E101-22A6-2A4974A86073}"/>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a:p>
          </p:txBody>
        </p:sp>
        <p:sp>
          <p:nvSpPr>
            <p:cNvPr id="48" name="Freeform: Shape 47">
              <a:extLst>
                <a:ext uri="{FF2B5EF4-FFF2-40B4-BE49-F238E27FC236}">
                  <a16:creationId xmlns:a16="http://schemas.microsoft.com/office/drawing/2014/main" id="{94ED9001-40D4-230C-B4DF-5A682FCB9026}"/>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a:p>
          </p:txBody>
        </p:sp>
        <p:sp>
          <p:nvSpPr>
            <p:cNvPr id="49" name="Freeform: Shape 48">
              <a:extLst>
                <a:ext uri="{FF2B5EF4-FFF2-40B4-BE49-F238E27FC236}">
                  <a16:creationId xmlns:a16="http://schemas.microsoft.com/office/drawing/2014/main" id="{8ECE2672-803A-4CCD-D87E-E28B6D2FD4F1}"/>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a:p>
          </p:txBody>
        </p:sp>
      </p:grpSp>
      <p:pic>
        <p:nvPicPr>
          <p:cNvPr id="8" name="MS logo white - EMF" descr="Microsoft logo white text version">
            <a:extLst>
              <a:ext uri="{FF2B5EF4-FFF2-40B4-BE49-F238E27FC236}">
                <a16:creationId xmlns:a16="http://schemas.microsoft.com/office/drawing/2014/main" id="{15937AA8-573C-E1BD-0F91-257EDAB15A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796645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02C67-5287-B116-D4FB-48E8E1DD3D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21C5D8C2-CDF3-E5A0-6D6B-7DAEA39821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661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5780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84579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789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3908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5396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423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8726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38650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36704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62938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84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1251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166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5914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950189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99068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3853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94062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38262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80837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062974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639859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12406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00346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40512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2386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770410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48114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34242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8515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74062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5917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31432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19468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70687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024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66595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3226451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image" Target="../media/image2.svg"/><Relationship Id="rId5" Type="http://schemas.openxmlformats.org/officeDocument/2006/relationships/slideLayout" Target="../slideLayouts/slideLayout64.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theme" Target="../theme/theme2.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image" Target="../media/image1.png"/><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41" Type="http://schemas.openxmlformats.org/officeDocument/2006/relationships/theme" Target="../theme/theme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1">
            <a:extLst>
              <a:ext uri="{96DAC541-7B7A-43D3-8B79-37D633B846F1}">
                <asvg:svgBlip xmlns:asvg="http://schemas.microsoft.com/office/drawing/2016/SVG/main" r:embed="rId6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174147178"/>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 id="2147485616" r:id="rId12"/>
    <p:sldLayoutId id="2147485617" r:id="rId13"/>
    <p:sldLayoutId id="2147485618" r:id="rId14"/>
    <p:sldLayoutId id="2147485619" r:id="rId15"/>
    <p:sldLayoutId id="2147485620" r:id="rId16"/>
    <p:sldLayoutId id="2147485621" r:id="rId17"/>
    <p:sldLayoutId id="2147485622" r:id="rId18"/>
    <p:sldLayoutId id="2147485623" r:id="rId19"/>
    <p:sldLayoutId id="2147485624" r:id="rId20"/>
    <p:sldLayoutId id="2147485625" r:id="rId21"/>
    <p:sldLayoutId id="2147485626" r:id="rId22"/>
    <p:sldLayoutId id="2147485627" r:id="rId23"/>
    <p:sldLayoutId id="2147485628" r:id="rId24"/>
    <p:sldLayoutId id="2147485629" r:id="rId25"/>
    <p:sldLayoutId id="2147485630" r:id="rId26"/>
    <p:sldLayoutId id="2147485631" r:id="rId27"/>
    <p:sldLayoutId id="2147485632" r:id="rId28"/>
    <p:sldLayoutId id="2147485633" r:id="rId29"/>
    <p:sldLayoutId id="2147485634" r:id="rId30"/>
    <p:sldLayoutId id="2147485635" r:id="rId31"/>
    <p:sldLayoutId id="2147485636" r:id="rId32"/>
    <p:sldLayoutId id="2147485637" r:id="rId33"/>
    <p:sldLayoutId id="2147485638" r:id="rId34"/>
    <p:sldLayoutId id="2147485639" r:id="rId35"/>
    <p:sldLayoutId id="2147485640" r:id="rId36"/>
    <p:sldLayoutId id="2147485641" r:id="rId37"/>
    <p:sldLayoutId id="2147485642" r:id="rId38"/>
    <p:sldLayoutId id="2147485643" r:id="rId39"/>
    <p:sldLayoutId id="2147485644" r:id="rId40"/>
    <p:sldLayoutId id="2147485645" r:id="rId41"/>
    <p:sldLayoutId id="2147485646" r:id="rId42"/>
    <p:sldLayoutId id="2147485647" r:id="rId43"/>
    <p:sldLayoutId id="2147485648" r:id="rId44"/>
    <p:sldLayoutId id="2147485649" r:id="rId45"/>
    <p:sldLayoutId id="2147485650" r:id="rId46"/>
    <p:sldLayoutId id="2147485651" r:id="rId47"/>
    <p:sldLayoutId id="2147485652" r:id="rId48"/>
    <p:sldLayoutId id="2147485653" r:id="rId49"/>
    <p:sldLayoutId id="2147485654" r:id="rId50"/>
    <p:sldLayoutId id="2147485655" r:id="rId51"/>
    <p:sldLayoutId id="2147485656" r:id="rId52"/>
    <p:sldLayoutId id="2147485657" r:id="rId53"/>
    <p:sldLayoutId id="2147485658" r:id="rId54"/>
    <p:sldLayoutId id="2147485659" r:id="rId55"/>
    <p:sldLayoutId id="2147485660" r:id="rId56"/>
    <p:sldLayoutId id="2147485661" r:id="rId57"/>
    <p:sldLayoutId id="2147485662" r:id="rId58"/>
    <p:sldLayoutId id="2147486496" r:id="rId5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7">
            <a:extLst>
              <a:ext uri="{96DAC541-7B7A-43D3-8B79-37D633B846F1}">
                <asvg:svgBlip xmlns:asvg="http://schemas.microsoft.com/office/drawing/2016/SVG/main" r:embed="rId5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01794986"/>
      </p:ext>
    </p:extLst>
  </p:cSld>
  <p:clrMap bg1="dk1" tx1="lt1" bg2="dk2" tx2="lt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 id="2147485755" r:id="rId12"/>
    <p:sldLayoutId id="2147485756" r:id="rId13"/>
    <p:sldLayoutId id="2147485757" r:id="rId14"/>
    <p:sldLayoutId id="2147485758" r:id="rId15"/>
    <p:sldLayoutId id="2147485759" r:id="rId16"/>
    <p:sldLayoutId id="2147485760" r:id="rId17"/>
    <p:sldLayoutId id="2147485761" r:id="rId18"/>
    <p:sldLayoutId id="2147485762" r:id="rId19"/>
    <p:sldLayoutId id="2147485763" r:id="rId20"/>
    <p:sldLayoutId id="2147485764" r:id="rId21"/>
    <p:sldLayoutId id="2147485765" r:id="rId22"/>
    <p:sldLayoutId id="2147485766" r:id="rId23"/>
    <p:sldLayoutId id="2147485767" r:id="rId24"/>
    <p:sldLayoutId id="2147485768" r:id="rId25"/>
    <p:sldLayoutId id="2147485769" r:id="rId26"/>
    <p:sldLayoutId id="2147485770" r:id="rId27"/>
    <p:sldLayoutId id="2147485771" r:id="rId28"/>
    <p:sldLayoutId id="2147485772" r:id="rId29"/>
    <p:sldLayoutId id="2147485773" r:id="rId30"/>
    <p:sldLayoutId id="2147485774" r:id="rId31"/>
    <p:sldLayoutId id="2147485775" r:id="rId32"/>
    <p:sldLayoutId id="2147485776" r:id="rId33"/>
    <p:sldLayoutId id="2147485777" r:id="rId34"/>
    <p:sldLayoutId id="2147485778" r:id="rId35"/>
    <p:sldLayoutId id="2147485779" r:id="rId36"/>
    <p:sldLayoutId id="2147485780" r:id="rId37"/>
    <p:sldLayoutId id="2147485781" r:id="rId38"/>
    <p:sldLayoutId id="2147485782" r:id="rId39"/>
    <p:sldLayoutId id="2147485783" r:id="rId40"/>
    <p:sldLayoutId id="2147485784" r:id="rId41"/>
    <p:sldLayoutId id="2147485785" r:id="rId42"/>
    <p:sldLayoutId id="2147485786" r:id="rId43"/>
    <p:sldLayoutId id="2147485787" r:id="rId44"/>
    <p:sldLayoutId id="2147485788" r:id="rId45"/>
    <p:sldLayoutId id="2147485789" r:id="rId46"/>
    <p:sldLayoutId id="2147485790" r:id="rId47"/>
    <p:sldLayoutId id="2147485791" r:id="rId48"/>
    <p:sldLayoutId id="2147485792" r:id="rId49"/>
    <p:sldLayoutId id="2147485793" r:id="rId50"/>
    <p:sldLayoutId id="2147485794" r:id="rId51"/>
    <p:sldLayoutId id="2147485795" r:id="rId52"/>
    <p:sldLayoutId id="2147485796" r:id="rId53"/>
    <p:sldLayoutId id="2147485797" r:id="rId54"/>
    <p:sldLayoutId id="2147485798" r:id="rId5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26"/>
        <p:cNvGrpSpPr/>
        <p:nvPr/>
      </p:nvGrpSpPr>
      <p:grpSpPr>
        <a:xfrm>
          <a:off x="0" y="0"/>
          <a:ext cx="0" cy="0"/>
          <a:chOff x="0" y="0"/>
          <a:chExt cx="0" cy="0"/>
        </a:xfrm>
      </p:grpSpPr>
    </p:spTree>
    <p:extLst>
      <p:ext uri="{BB962C8B-B14F-4D97-AF65-F5344CB8AC3E}">
        <p14:creationId xmlns:p14="http://schemas.microsoft.com/office/powerpoint/2010/main" val="1587167102"/>
      </p:ext>
    </p:extLst>
  </p:cSld>
  <p:clrMap bg1="lt1" tx1="dk1" bg2="dk2" tx2="lt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 id="2147486149" r:id="rId13"/>
    <p:sldLayoutId id="2147486151" r:id="rId14"/>
    <p:sldLayoutId id="2147486152" r:id="rId15"/>
    <p:sldLayoutId id="2147486153" r:id="rId16"/>
    <p:sldLayoutId id="2147486154" r:id="rId17"/>
    <p:sldLayoutId id="2147486155" r:id="rId18"/>
    <p:sldLayoutId id="2147486156" r:id="rId19"/>
    <p:sldLayoutId id="2147486157" r:id="rId20"/>
    <p:sldLayoutId id="2147486158" r:id="rId21"/>
    <p:sldLayoutId id="2147486159" r:id="rId22"/>
    <p:sldLayoutId id="2147486160" r:id="rId23"/>
    <p:sldLayoutId id="2147486161" r:id="rId24"/>
    <p:sldLayoutId id="2147486162" r:id="rId25"/>
    <p:sldLayoutId id="2147486163" r:id="rId26"/>
    <p:sldLayoutId id="2147486164" r:id="rId27"/>
    <p:sldLayoutId id="2147486165" r:id="rId28"/>
    <p:sldLayoutId id="2147486166" r:id="rId29"/>
    <p:sldLayoutId id="2147486167" r:id="rId30"/>
    <p:sldLayoutId id="2147486168" r:id="rId31"/>
    <p:sldLayoutId id="2147486169" r:id="rId32"/>
    <p:sldLayoutId id="2147486170" r:id="rId33"/>
    <p:sldLayoutId id="2147486171" r:id="rId34"/>
    <p:sldLayoutId id="2147486172" r:id="rId35"/>
    <p:sldLayoutId id="2147486173" r:id="rId36"/>
    <p:sldLayoutId id="2147486174" r:id="rId37"/>
    <p:sldLayoutId id="2147486175" r:id="rId38"/>
    <p:sldLayoutId id="2147486176" r:id="rId39"/>
    <p:sldLayoutId id="214748617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pos="192">
          <p15:clr>
            <a:srgbClr val="E46962"/>
          </p15:clr>
        </p15:guide>
        <p15:guide id="4" pos="5568">
          <p15:clr>
            <a:srgbClr val="E46962"/>
          </p15:clr>
        </p15:guide>
        <p15:guide id="5" orient="horz" pos="192">
          <p15:clr>
            <a:srgbClr val="E46962"/>
          </p15:clr>
        </p15:guide>
        <p15:guide id="6" orient="horz" pos="3048">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github.com/Azure-Samples/azure-openai-tts-demo" TargetMode="Externa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learn.microsoft.com/en-us/azure/ai-services/openai/concepts/model-retirements" TargetMode="Externa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settings/billing/plans" TargetMode="External"/><Relationship Id="rId2" Type="http://schemas.openxmlformats.org/officeDocument/2006/relationships/hyperlink" Target="https://github.com/features/copilot/plans" TargetMode="Externa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15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1.png"/><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settings/billing/plans" TargetMode="External"/><Relationship Id="rId2" Type="http://schemas.openxmlformats.org/officeDocument/2006/relationships/hyperlink" Target="https://github.com/features/copilot/plans" TargetMode="Externa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features/copilot/plans" TargetMode="Externa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ithub.com/en/enterprise-cloud@latest/admin/overview/setting-up-a-trial-of-github-enterprise-cloud" TargetMode="External"/><Relationship Id="rId2" Type="http://schemas.openxmlformats.org/officeDocument/2006/relationships/image" Target="../media/image124.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6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7.xml"/><Relationship Id="rId4" Type="http://schemas.openxmlformats.org/officeDocument/2006/relationships/image" Target="../media/image1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67.xml"/><Relationship Id="rId5" Type="http://schemas.openxmlformats.org/officeDocument/2006/relationships/image" Target="../media/image139.png"/><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95.xml"/><Relationship Id="rId6" Type="http://schemas.openxmlformats.org/officeDocument/2006/relationships/image" Target="../media/image138.png"/><Relationship Id="rId5" Type="http://schemas.openxmlformats.org/officeDocument/2006/relationships/image" Target="../media/image134.png"/><Relationship Id="rId4"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jpg"/><Relationship Id="rId1" Type="http://schemas.openxmlformats.org/officeDocument/2006/relationships/slideLayout" Target="../slideLayouts/slideLayout5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 Id="rId4" Type="http://schemas.openxmlformats.org/officeDocument/2006/relationships/image" Target="../media/image156.png"/></Relationships>
</file>

<file path=ppt/slides/_rels/slide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0.xml"/></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 Id="rId4" Type="http://schemas.openxmlformats.org/officeDocument/2006/relationships/image" Target="../media/image158.jpeg"/></Relationships>
</file>

<file path=ppt/slides/_rels/slide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s>
</file>

<file path=ppt/slides/_rels/slide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sv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148.png"/><Relationship Id="rId5" Type="http://schemas.openxmlformats.org/officeDocument/2006/relationships/image" Target="../media/image162.png"/><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5.xml"/><Relationship Id="rId6" Type="http://schemas.openxmlformats.org/officeDocument/2006/relationships/hyperlink" Target="https://register.build.microsoft.com/" TargetMode="External"/><Relationship Id="rId5" Type="http://schemas.openxmlformats.org/officeDocument/2006/relationships/image" Target="../media/image167.png"/><Relationship Id="rId4" Type="http://schemas.openxmlformats.org/officeDocument/2006/relationships/image" Target="../media/image166.png"/></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waimanhui/MS-Reactor" TargetMode="External"/><Relationship Id="rId2" Type="http://schemas.openxmlformats.org/officeDocument/2006/relationships/image" Target="../media/image168.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hyperlink" Target="https://devblogs.microsoft.com/foundry/get-started-azure-openai-advanced-audio-models/" TargetMode="External"/><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F932770-9609-4A32-00D4-7D879A6DE505}"/>
              </a:ext>
            </a:extLst>
          </p:cNvPr>
          <p:cNvSpPr>
            <a:spLocks noGrp="1"/>
          </p:cNvSpPr>
          <p:nvPr>
            <p:ph type="title"/>
          </p:nvPr>
        </p:nvSpPr>
        <p:spPr>
          <a:xfrm>
            <a:off x="584200" y="1994894"/>
            <a:ext cx="5224069" cy="1846659"/>
          </a:xfrm>
        </p:spPr>
        <p:txBody>
          <a:bodyPr lIns="0" tIns="0" rIns="0" bIns="0" anchor="ctr"/>
          <a:lstStyle/>
          <a:p>
            <a:pPr lvl="0"/>
            <a:r>
              <a:rPr lang="en-US" dirty="0"/>
              <a:t>Boost Developer Productivity with GitHub and Azure</a:t>
            </a:r>
            <a:endParaRPr lang="en-US" noProof="0" dirty="0"/>
          </a:p>
        </p:txBody>
      </p:sp>
      <p:sp>
        <p:nvSpPr>
          <p:cNvPr id="2" name="Text Placeholder 1">
            <a:extLst>
              <a:ext uri="{FF2B5EF4-FFF2-40B4-BE49-F238E27FC236}">
                <a16:creationId xmlns:a16="http://schemas.microsoft.com/office/drawing/2014/main" id="{0519517B-600D-F7BE-7479-4F47FF1FFBFC}"/>
              </a:ext>
            </a:extLst>
          </p:cNvPr>
          <p:cNvSpPr>
            <a:spLocks noGrp="1"/>
          </p:cNvSpPr>
          <p:nvPr>
            <p:ph type="body" sz="quarter" idx="12"/>
          </p:nvPr>
        </p:nvSpPr>
        <p:spPr>
          <a:xfrm>
            <a:off x="584199" y="3962400"/>
            <a:ext cx="6455937" cy="1338828"/>
          </a:xfrm>
        </p:spPr>
        <p:txBody>
          <a:bodyPr vert="horz" wrap="square" lIns="0" tIns="0" rIns="0" bIns="0" rtlCol="0" anchor="t">
            <a:spAutoFit/>
          </a:bodyPr>
          <a:lstStyle/>
          <a:p>
            <a:pPr>
              <a:spcBef>
                <a:spcPts val="600"/>
              </a:spcBef>
            </a:pPr>
            <a:r>
              <a:rPr lang="en-US" sz="1800" noProof="0" dirty="0">
                <a:solidFill>
                  <a:srgbClr val="000000"/>
                </a:solidFill>
                <a:latin typeface="+mj-lt"/>
              </a:rPr>
              <a:t>W</a:t>
            </a:r>
            <a:r>
              <a:rPr lang="en-US" sz="1800" dirty="0">
                <a:solidFill>
                  <a:srgbClr val="000000"/>
                </a:solidFill>
                <a:latin typeface="+mj-lt"/>
              </a:rPr>
              <a:t>ai</a:t>
            </a:r>
            <a:r>
              <a:rPr lang="zh-TW" altLang="en-US" sz="1800" dirty="0">
                <a:solidFill>
                  <a:srgbClr val="000000"/>
                </a:solidFill>
                <a:latin typeface="+mj-lt"/>
              </a:rPr>
              <a:t> </a:t>
            </a:r>
            <a:r>
              <a:rPr lang="en-US" altLang="zh-TW" sz="1800" dirty="0">
                <a:solidFill>
                  <a:srgbClr val="000000"/>
                </a:solidFill>
                <a:latin typeface="+mj-lt"/>
              </a:rPr>
              <a:t>Man</a:t>
            </a:r>
            <a:r>
              <a:rPr lang="zh-TW" altLang="en-US" sz="1800" dirty="0">
                <a:solidFill>
                  <a:srgbClr val="000000"/>
                </a:solidFill>
                <a:latin typeface="+mj-lt"/>
              </a:rPr>
              <a:t> </a:t>
            </a:r>
            <a:r>
              <a:rPr lang="en-US" altLang="zh-TW" sz="1800" dirty="0">
                <a:solidFill>
                  <a:srgbClr val="000000"/>
                </a:solidFill>
                <a:latin typeface="+mj-lt"/>
              </a:rPr>
              <a:t>Hui</a:t>
            </a:r>
            <a:r>
              <a:rPr lang="en-US" altLang="zh-TW" dirty="0">
                <a:solidFill>
                  <a:srgbClr val="000000"/>
                </a:solidFill>
                <a:latin typeface="+mj-lt"/>
              </a:rPr>
              <a:t> -</a:t>
            </a:r>
            <a:r>
              <a:rPr lang="en-US" sz="1800" noProof="0" dirty="0">
                <a:solidFill>
                  <a:srgbClr val="000000"/>
                </a:solidFill>
              </a:rPr>
              <a:t> Microsoft Cloud Solution Architect, Microsoft</a:t>
            </a:r>
          </a:p>
          <a:p>
            <a:pPr>
              <a:spcBef>
                <a:spcPts val="600"/>
              </a:spcBef>
            </a:pPr>
            <a:r>
              <a:rPr lang="en-US" sz="1800" dirty="0">
                <a:solidFill>
                  <a:srgbClr val="000000"/>
                </a:solidFill>
                <a:latin typeface="+mj-lt"/>
              </a:rPr>
              <a:t>Kinfey Lo</a:t>
            </a:r>
            <a:r>
              <a:rPr lang="en-US" dirty="0">
                <a:solidFill>
                  <a:srgbClr val="000000"/>
                </a:solidFill>
                <a:latin typeface="+mj-lt"/>
              </a:rPr>
              <a:t> -</a:t>
            </a:r>
            <a:r>
              <a:rPr lang="en-US" sz="1800" dirty="0">
                <a:solidFill>
                  <a:srgbClr val="000000"/>
                </a:solidFill>
              </a:rPr>
              <a:t> </a:t>
            </a:r>
            <a:r>
              <a:rPr lang="en-US" sz="1800" noProof="0" dirty="0">
                <a:solidFill>
                  <a:srgbClr val="000000"/>
                </a:solidFill>
              </a:rPr>
              <a:t>Microsoft Senior Cloud Advocate, Microsoft</a:t>
            </a:r>
          </a:p>
          <a:p>
            <a:pPr>
              <a:spcBef>
                <a:spcPts val="600"/>
              </a:spcBef>
            </a:pPr>
            <a:r>
              <a:rPr lang="en-US" sz="1800" dirty="0">
                <a:solidFill>
                  <a:srgbClr val="000000"/>
                </a:solidFill>
                <a:latin typeface="+mj-lt"/>
                <a:cs typeface="Segoe UI"/>
              </a:rPr>
              <a:t>K</a:t>
            </a:r>
            <a:r>
              <a:rPr lang="en-US" dirty="0">
                <a:solidFill>
                  <a:srgbClr val="000000"/>
                </a:solidFill>
                <a:latin typeface="+mj-lt"/>
                <a:cs typeface="Segoe UI"/>
              </a:rPr>
              <a:t>en</a:t>
            </a:r>
            <a:r>
              <a:rPr lang="zh-TW" altLang="en-US" dirty="0">
                <a:solidFill>
                  <a:srgbClr val="000000"/>
                </a:solidFill>
                <a:latin typeface="+mj-lt"/>
                <a:cs typeface="Segoe UI"/>
              </a:rPr>
              <a:t> </a:t>
            </a:r>
            <a:r>
              <a:rPr lang="en-US" altLang="zh-TW" dirty="0">
                <a:solidFill>
                  <a:srgbClr val="000000"/>
                </a:solidFill>
                <a:latin typeface="+mj-lt"/>
                <a:cs typeface="Segoe UI"/>
              </a:rPr>
              <a:t>Lin</a:t>
            </a:r>
            <a:r>
              <a:rPr lang="en-US" dirty="0">
                <a:solidFill>
                  <a:srgbClr val="000000"/>
                </a:solidFill>
                <a:latin typeface="+mj-lt"/>
                <a:cs typeface="Segoe UI"/>
              </a:rPr>
              <a:t> -</a:t>
            </a:r>
            <a:r>
              <a:rPr lang="en-US" sz="1800" noProof="0" dirty="0">
                <a:solidFill>
                  <a:srgbClr val="000000"/>
                </a:solidFill>
                <a:cs typeface="Segoe UI"/>
              </a:rPr>
              <a:t> MCT Regional Lead, MCT Community </a:t>
            </a:r>
            <a:r>
              <a:rPr lang="en-US" dirty="0">
                <a:solidFill>
                  <a:srgbClr val="000000"/>
                </a:solidFill>
                <a:cs typeface="Segoe UI"/>
              </a:rPr>
              <a:t>Lead</a:t>
            </a:r>
          </a:p>
          <a:p>
            <a:pPr>
              <a:spcBef>
                <a:spcPts val="600"/>
              </a:spcBef>
            </a:pPr>
            <a:r>
              <a:rPr lang="en-US" dirty="0">
                <a:solidFill>
                  <a:srgbClr val="000000"/>
                </a:solidFill>
                <a:cs typeface="Segoe UI"/>
              </a:rPr>
              <a:t>     Microsoft</a:t>
            </a:r>
            <a:r>
              <a:rPr lang="en-US" sz="1800" noProof="0" dirty="0">
                <a:solidFill>
                  <a:srgbClr val="000000"/>
                </a:solidFill>
                <a:cs typeface="Segoe UI"/>
              </a:rPr>
              <a:t> MVP 2003-2017</a:t>
            </a:r>
            <a:endParaRPr lang="en-US" dirty="0"/>
          </a:p>
        </p:txBody>
      </p:sp>
    </p:spTree>
    <p:custDataLst>
      <p:tags r:id="rId1"/>
    </p:custDataLst>
    <p:extLst>
      <p:ext uri="{BB962C8B-B14F-4D97-AF65-F5344CB8AC3E}">
        <p14:creationId xmlns:p14="http://schemas.microsoft.com/office/powerpoint/2010/main" val="306395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pt-4o-mini-tts">
            <a:hlinkClick r:id="" action="ppaction://media"/>
            <a:extLst>
              <a:ext uri="{FF2B5EF4-FFF2-40B4-BE49-F238E27FC236}">
                <a16:creationId xmlns:a16="http://schemas.microsoft.com/office/drawing/2014/main" id="{B5CD7344-EBF5-9EB1-B1E1-52018FF6CE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F39CF56-0E05-AA6A-728D-C1EBFA09879D}"/>
              </a:ext>
            </a:extLst>
          </p:cNvPr>
          <p:cNvSpPr txBox="1"/>
          <p:nvPr/>
        </p:nvSpPr>
        <p:spPr>
          <a:xfrm>
            <a:off x="0" y="6425995"/>
            <a:ext cx="6811564" cy="363946"/>
          </a:xfrm>
          <a:prstGeom prst="rect">
            <a:avLst/>
          </a:prstGeom>
          <a:noFill/>
        </p:spPr>
        <p:txBody>
          <a:bodyPr wrap="square">
            <a:spAutoFit/>
          </a:bodyPr>
          <a:lstStyle/>
          <a:p>
            <a:r>
              <a:rPr lang="en-HK" dirty="0">
                <a:hlinkClick r:id="rId5"/>
              </a:rPr>
              <a:t>https://github.com/Azure-Samples/azure-openai-tts-demo</a:t>
            </a:r>
            <a:endParaRPr lang="en-HK" dirty="0"/>
          </a:p>
        </p:txBody>
      </p:sp>
    </p:spTree>
    <p:extLst>
      <p:ext uri="{BB962C8B-B14F-4D97-AF65-F5344CB8AC3E}">
        <p14:creationId xmlns:p14="http://schemas.microsoft.com/office/powerpoint/2010/main" val="1739585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ing 2025-05-06 161901">
            <a:hlinkClick r:id="" action="ppaction://media"/>
            <a:extLst>
              <a:ext uri="{FF2B5EF4-FFF2-40B4-BE49-F238E27FC236}">
                <a16:creationId xmlns:a16="http://schemas.microsoft.com/office/drawing/2014/main" id="{24405AD7-99CE-6EC2-1710-2E8FAA9EB3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0375" y="0"/>
            <a:ext cx="11269663" cy="6858000"/>
          </a:xfrm>
          <a:prstGeom prst="rect">
            <a:avLst/>
          </a:prstGeom>
        </p:spPr>
      </p:pic>
    </p:spTree>
    <p:extLst>
      <p:ext uri="{BB962C8B-B14F-4D97-AF65-F5344CB8AC3E}">
        <p14:creationId xmlns:p14="http://schemas.microsoft.com/office/powerpoint/2010/main" val="233830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2AF8-BFA3-EBFA-1942-773790EFA02D}"/>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B56B29D-7107-7BAD-D1F1-E0A8A0365261}"/>
              </a:ext>
            </a:extLst>
          </p:cNvPr>
          <p:cNvGraphicFramePr>
            <a:graphicFrameLocks noGrp="1"/>
          </p:cNvGraphicFramePr>
          <p:nvPr/>
        </p:nvGraphicFramePr>
        <p:xfrm>
          <a:off x="365227" y="1445286"/>
          <a:ext cx="11452398" cy="4227648"/>
        </p:xfrm>
        <a:graphic>
          <a:graphicData uri="http://schemas.openxmlformats.org/drawingml/2006/table">
            <a:tbl>
              <a:tblPr>
                <a:tableStyleId>{5C22544A-7EE6-4342-B048-85BDC9FD1C3A}</a:tableStyleId>
              </a:tblPr>
              <a:tblGrid>
                <a:gridCol w="2010067">
                  <a:extLst>
                    <a:ext uri="{9D8B030D-6E8A-4147-A177-3AD203B41FA5}">
                      <a16:colId xmlns:a16="http://schemas.microsoft.com/office/drawing/2014/main" val="356114388"/>
                    </a:ext>
                  </a:extLst>
                </a:gridCol>
                <a:gridCol w="2896610">
                  <a:extLst>
                    <a:ext uri="{9D8B030D-6E8A-4147-A177-3AD203B41FA5}">
                      <a16:colId xmlns:a16="http://schemas.microsoft.com/office/drawing/2014/main" val="3147037242"/>
                    </a:ext>
                  </a:extLst>
                </a:gridCol>
                <a:gridCol w="2906918">
                  <a:extLst>
                    <a:ext uri="{9D8B030D-6E8A-4147-A177-3AD203B41FA5}">
                      <a16:colId xmlns:a16="http://schemas.microsoft.com/office/drawing/2014/main" val="3409830819"/>
                    </a:ext>
                  </a:extLst>
                </a:gridCol>
                <a:gridCol w="3638803">
                  <a:extLst>
                    <a:ext uri="{9D8B030D-6E8A-4147-A177-3AD203B41FA5}">
                      <a16:colId xmlns:a16="http://schemas.microsoft.com/office/drawing/2014/main" val="358807230"/>
                    </a:ext>
                  </a:extLst>
                </a:gridCol>
              </a:tblGrid>
              <a:tr h="1089192">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dirty="0">
                        <a:ln>
                          <a:noFill/>
                        </a:ln>
                        <a:solidFill>
                          <a:srgbClr val="FFFFFF"/>
                        </a:solidFill>
                        <a:effectLst/>
                        <a:uLnTx/>
                        <a:uFillTx/>
                        <a:latin typeface="Segoe UI Semibold"/>
                        <a:ea typeface="+mn-ea"/>
                        <a:cs typeface="Segoe U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ctr">
                        <a:lnSpc>
                          <a:spcPct val="100000"/>
                        </a:lnSpc>
                        <a:spcBef>
                          <a:spcPts val="0"/>
                        </a:spcBef>
                        <a:spcAft>
                          <a:spcPts val="0"/>
                        </a:spcAft>
                        <a:buFont typeface="Arial"/>
                        <a:buNone/>
                      </a:pPr>
                      <a:r>
                        <a:rPr lang="en-CA" sz="1800" b="0" i="0" u="none" strike="noStrike" kern="0" cap="none" spc="0" normalizeH="0" baseline="0" noProof="0">
                          <a:ln>
                            <a:noFill/>
                          </a:ln>
                          <a:solidFill>
                            <a:srgbClr val="FFFFFF"/>
                          </a:solidFill>
                          <a:effectLst/>
                          <a:uLnTx/>
                          <a:uFillTx/>
                          <a:latin typeface="+mj-lt"/>
                        </a:rPr>
                        <a:t>Use Cases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ctr">
                        <a:lnSpc>
                          <a:spcPct val="100000"/>
                        </a:lnSpc>
                        <a:spcBef>
                          <a:spcPts val="0"/>
                        </a:spcBef>
                        <a:spcAft>
                          <a:spcPts val="0"/>
                        </a:spcAft>
                        <a:buFont typeface="Arial"/>
                        <a:buNone/>
                      </a:pPr>
                      <a:r>
                        <a:rPr lang="en-CA" sz="1800" b="0" i="0" u="none" strike="noStrike" kern="0" cap="none" spc="0" normalizeH="0" baseline="0" noProof="0">
                          <a:ln>
                            <a:noFill/>
                          </a:ln>
                          <a:solidFill>
                            <a:srgbClr val="FFFFFF"/>
                          </a:solidFill>
                          <a:effectLst/>
                          <a:uLnTx/>
                          <a:uFillTx/>
                          <a:latin typeface="+mj-lt"/>
                        </a:rPr>
                        <a:t>Key Features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ctr">
                        <a:lnSpc>
                          <a:spcPct val="100000"/>
                        </a:lnSpc>
                        <a:spcBef>
                          <a:spcPts val="0"/>
                        </a:spcBef>
                        <a:spcAft>
                          <a:spcPts val="0"/>
                        </a:spcAft>
                        <a:buFont typeface="Arial"/>
                        <a:buNone/>
                      </a:pPr>
                      <a:r>
                        <a:rPr lang="en-CA" sz="1800" b="0" i="0" u="none" strike="noStrike" kern="0" cap="none" spc="0" normalizeH="0" baseline="0" noProof="0" dirty="0">
                          <a:ln>
                            <a:noFill/>
                          </a:ln>
                          <a:solidFill>
                            <a:srgbClr val="FFFFFF"/>
                          </a:solidFill>
                          <a:effectLst/>
                          <a:uLnTx/>
                          <a:uFillTx/>
                          <a:latin typeface="+mj-lt"/>
                        </a:rPr>
                        <a:t>Advantages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7108261"/>
                  </a:ext>
                </a:extLst>
              </a:tr>
              <a:tr h="109728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dirty="0">
                          <a:ln>
                            <a:noFill/>
                          </a:ln>
                          <a:solidFill>
                            <a:srgbClr val="FFFFFF"/>
                          </a:solidFill>
                          <a:effectLst/>
                          <a:uLnTx/>
                          <a:uFillTx/>
                          <a:latin typeface="Segoe UI Semibold"/>
                          <a:ea typeface="+mn-ea"/>
                          <a:cs typeface="Segoe UI"/>
                        </a:rPr>
                        <a:t>GPT-4.1</a:t>
                      </a:r>
                    </a:p>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dirty="0">
                        <a:ln>
                          <a:noFill/>
                        </a:ln>
                        <a:solidFill>
                          <a:srgbClr val="FFFFFF"/>
                        </a:solidFill>
                        <a:effectLst/>
                        <a:uLnTx/>
                        <a:uFillTx/>
                        <a:latin typeface="Segoe UI Semibold"/>
                        <a:ea typeface="+mn-ea"/>
                        <a:cs typeface="Segoe U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Customer Service Chatbots</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Data Analysis Tools</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Machine Learning Applications</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CA" sz="1200" b="0" i="0" u="none" strike="noStrike" kern="0" cap="none" spc="0" normalizeH="0" baseline="0" noProof="0" dirty="0">
                          <a:ln>
                            <a:noFill/>
                          </a:ln>
                          <a:solidFill>
                            <a:srgbClr val="FFFFFF"/>
                          </a:solidFill>
                          <a:effectLst/>
                          <a:uLnTx/>
                          <a:uFillTx/>
                        </a:rPr>
                        <a:t>Enhanced Coding</a:t>
                      </a:r>
                    </a:p>
                    <a:p>
                      <a:pPr marL="285750" lvl="0" indent="-285750" algn="l">
                        <a:lnSpc>
                          <a:spcPct val="100000"/>
                        </a:lnSpc>
                        <a:spcBef>
                          <a:spcPts val="0"/>
                        </a:spcBef>
                        <a:spcAft>
                          <a:spcPts val="0"/>
                        </a:spcAft>
                        <a:buFont typeface="Arial"/>
                        <a:buChar char="•"/>
                      </a:pPr>
                      <a:r>
                        <a:rPr lang="en-CA" sz="1200" b="0" i="0" u="none" strike="noStrike" kern="0" cap="none" spc="0" normalizeH="0" baseline="0" noProof="0" dirty="0">
                          <a:ln>
                            <a:noFill/>
                          </a:ln>
                          <a:solidFill>
                            <a:srgbClr val="FFFFFF"/>
                          </a:solidFill>
                          <a:effectLst/>
                          <a:uLnTx/>
                          <a:uFillTx/>
                        </a:rPr>
                        <a:t>Longer context input</a:t>
                      </a:r>
                    </a:p>
                    <a:p>
                      <a:pPr marL="285750" lvl="0" indent="-285750" algn="l">
                        <a:lnSpc>
                          <a:spcPct val="100000"/>
                        </a:lnSpc>
                        <a:spcBef>
                          <a:spcPts val="0"/>
                        </a:spcBef>
                        <a:spcAft>
                          <a:spcPts val="0"/>
                        </a:spcAft>
                        <a:buFont typeface="Arial"/>
                        <a:buChar char="•"/>
                      </a:pPr>
                      <a:r>
                        <a:rPr lang="en-CA" sz="1200" b="0" i="0" u="none" strike="noStrike" kern="0" cap="none" spc="0" normalizeH="0" baseline="0" noProof="0" dirty="0">
                          <a:ln>
                            <a:noFill/>
                          </a:ln>
                          <a:solidFill>
                            <a:srgbClr val="FFFFFF"/>
                          </a:solidFill>
                          <a:effectLst/>
                          <a:uLnTx/>
                          <a:uFillTx/>
                        </a:rPr>
                        <a:t>Improved instruction following</a:t>
                      </a:r>
                    </a:p>
                    <a:p>
                      <a:pPr marL="285750" lvl="0" indent="-285750" algn="l">
                        <a:lnSpc>
                          <a:spcPct val="100000"/>
                        </a:lnSpc>
                        <a:spcBef>
                          <a:spcPts val="0"/>
                        </a:spcBef>
                        <a:spcAft>
                          <a:spcPts val="0"/>
                        </a:spcAft>
                        <a:buFont typeface="Arial"/>
                        <a:buChar char="•"/>
                      </a:pPr>
                      <a:endParaRPr lang="en-CA" sz="1200" b="0" i="0" u="none" strike="noStrike" kern="0" cap="none" spc="0" normalizeH="0" baseline="0" noProof="0" dirty="0">
                        <a:ln>
                          <a:noFill/>
                        </a:ln>
                        <a:solidFill>
                          <a:srgbClr val="FFFFFF"/>
                        </a:solidFill>
                        <a:effectLst/>
                        <a:uLnTx/>
                        <a:uFillTx/>
                      </a:endParaRPr>
                    </a:p>
                    <a:p>
                      <a:pPr marL="285750" lvl="0" indent="-285750" algn="l">
                        <a:lnSpc>
                          <a:spcPct val="100000"/>
                        </a:lnSpc>
                        <a:spcBef>
                          <a:spcPts val="0"/>
                        </a:spcBef>
                        <a:spcAft>
                          <a:spcPts val="0"/>
                        </a:spcAft>
                        <a:buFont typeface="Arial"/>
                        <a:buChar char="•"/>
                      </a:pPr>
                      <a:endParaRPr lang="en-CA" sz="1200" b="0" i="0" u="none" strike="noStrike" kern="0" cap="none" spc="0" normalizeH="0" baseline="0" noProof="0" dirty="0">
                        <a:ln>
                          <a:noFill/>
                        </a:ln>
                        <a:solidFill>
                          <a:srgbClr val="FFFFFF"/>
                        </a:solidFill>
                        <a:effectLst/>
                        <a:uLnTx/>
                        <a:uFillTx/>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Consistently produces outputs that compile and run successfully</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Generates cleaner, simpler front-end code</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Understands extensive context in a single interaction</a:t>
                      </a:r>
                      <a:endParaRPr lang="en-CA" sz="1200" b="0" i="0" u="none" strike="noStrike" kern="0" cap="none" spc="0" normalizeH="0" baseline="0" noProof="0" dirty="0">
                        <a:ln>
                          <a:noFill/>
                        </a:ln>
                        <a:solidFill>
                          <a:srgbClr val="FFFFFF"/>
                        </a:solidFill>
                        <a:effectLst/>
                        <a:uLnTx/>
                        <a:uFillTx/>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2115053"/>
                  </a:ext>
                </a:extLst>
              </a:tr>
              <a:tr h="1032733">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dirty="0">
                          <a:ln>
                            <a:noFill/>
                          </a:ln>
                          <a:solidFill>
                            <a:srgbClr val="FFFFFF"/>
                          </a:solidFill>
                          <a:effectLst/>
                          <a:uLnTx/>
                          <a:uFillTx/>
                          <a:latin typeface="Segoe UI Semibold"/>
                          <a:ea typeface="+mn-ea"/>
                          <a:cs typeface="Segoe UI"/>
                        </a:rPr>
                        <a:t>o3</a:t>
                      </a:r>
                    </a:p>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dirty="0">
                        <a:ln>
                          <a:noFill/>
                        </a:ln>
                        <a:solidFill>
                          <a:srgbClr val="FFFFFF"/>
                        </a:solidFill>
                        <a:effectLst/>
                        <a:uLnTx/>
                        <a:uFillTx/>
                        <a:latin typeface="Segoe UI Semibold"/>
                        <a:ea typeface="+mn-ea"/>
                        <a:cs typeface="Segoe U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Complex problem-solving</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Multimodal reasoning</a:t>
                      </a:r>
                    </a:p>
                    <a:p>
                      <a:pPr marL="285750" lvl="0" indent="-285750" algn="l">
                        <a:lnSpc>
                          <a:spcPct val="100000"/>
                        </a:lnSpc>
                        <a:spcBef>
                          <a:spcPts val="0"/>
                        </a:spcBef>
                        <a:spcAft>
                          <a:spcPts val="0"/>
                        </a:spcAft>
                        <a:buFont typeface="Arial"/>
                        <a:buChar char="•"/>
                      </a:pPr>
                      <a:r>
                        <a:rPr lang="en-US" sz="1200" b="0" i="0" u="none" strike="noStrike" kern="0" cap="none" spc="0" normalizeH="0" baseline="0" noProof="0" dirty="0">
                          <a:ln>
                            <a:noFill/>
                          </a:ln>
                          <a:solidFill>
                            <a:srgbClr val="FFFFFF"/>
                          </a:solidFill>
                          <a:effectLst/>
                          <a:uLnTx/>
                          <a:uFillTx/>
                        </a:rPr>
                        <a:t>Enterprise agentic workflows</a:t>
                      </a:r>
                    </a:p>
                    <a:p>
                      <a:pPr marL="285750" lvl="0" indent="-285750" algn="l">
                        <a:lnSpc>
                          <a:spcPct val="100000"/>
                        </a:lnSpc>
                        <a:spcBef>
                          <a:spcPts val="0"/>
                        </a:spcBef>
                        <a:spcAft>
                          <a:spcPts val="0"/>
                        </a:spcAft>
                        <a:buFont typeface="Arial"/>
                        <a:buChar char="•"/>
                      </a:pPr>
                      <a:endParaRPr lang="en-CA" sz="1200" dirty="0"/>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US" sz="1200" dirty="0">
                          <a:solidFill>
                            <a:schemeClr val="tx1"/>
                          </a:solidFill>
                        </a:rPr>
                        <a:t>Advanced STEM capabilities</a:t>
                      </a:r>
                    </a:p>
                    <a:p>
                      <a:pPr marL="285750" lvl="0" indent="-285750" algn="l">
                        <a:lnSpc>
                          <a:spcPct val="100000"/>
                        </a:lnSpc>
                        <a:spcBef>
                          <a:spcPts val="0"/>
                        </a:spcBef>
                        <a:spcAft>
                          <a:spcPts val="0"/>
                        </a:spcAft>
                        <a:buFont typeface="Arial"/>
                        <a:buChar char="•"/>
                      </a:pPr>
                      <a:r>
                        <a:rPr lang="en-US" sz="1200" dirty="0">
                          <a:solidFill>
                            <a:schemeClr val="tx1"/>
                          </a:solidFill>
                        </a:rPr>
                        <a:t>Enhanced coding and logical reasoning</a:t>
                      </a:r>
                    </a:p>
                    <a:p>
                      <a:pPr marL="285750" lvl="0" indent="-285750" algn="l">
                        <a:lnSpc>
                          <a:spcPct val="100000"/>
                        </a:lnSpc>
                        <a:spcBef>
                          <a:spcPts val="0"/>
                        </a:spcBef>
                        <a:spcAft>
                          <a:spcPts val="0"/>
                        </a:spcAft>
                        <a:buFont typeface="Arial"/>
                        <a:buChar char="•"/>
                      </a:pPr>
                      <a:r>
                        <a:rPr lang="en-US" sz="1200" dirty="0">
                          <a:solidFill>
                            <a:schemeClr val="tx1"/>
                          </a:solidFill>
                        </a:rPr>
                        <a:t>Multimodal inputs support</a:t>
                      </a:r>
                    </a:p>
                    <a:p>
                      <a:pPr marL="285750" lvl="0" indent="-285750" algn="l">
                        <a:lnSpc>
                          <a:spcPct val="100000"/>
                        </a:lnSpc>
                        <a:spcBef>
                          <a:spcPts val="0"/>
                        </a:spcBef>
                        <a:spcAft>
                          <a:spcPts val="0"/>
                        </a:spcAft>
                        <a:buFont typeface="Arial"/>
                        <a:buChar char="•"/>
                      </a:pPr>
                      <a:r>
                        <a:rPr lang="en-US" sz="1200" dirty="0">
                          <a:solidFill>
                            <a:schemeClr val="tx1"/>
                          </a:solidFill>
                        </a:rPr>
                        <a:t>Reasoning summaries</a:t>
                      </a:r>
                    </a:p>
                    <a:p>
                      <a:pPr marL="285750" lvl="0" indent="-285750" algn="l">
                        <a:lnSpc>
                          <a:spcPct val="100000"/>
                        </a:lnSpc>
                        <a:spcBef>
                          <a:spcPts val="0"/>
                        </a:spcBef>
                        <a:spcAft>
                          <a:spcPts val="0"/>
                        </a:spcAft>
                        <a:buFont typeface="Arial"/>
                        <a:buChar char="•"/>
                      </a:pPr>
                      <a:endParaRPr lang="en-CA" sz="1200" dirty="0">
                        <a:solidFill>
                          <a:schemeClr val="tx1"/>
                        </a:solidFill>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CA" sz="1200" dirty="0">
                          <a:solidFill>
                            <a:schemeClr val="tx1"/>
                          </a:solidFill>
                        </a:rPr>
                        <a:t>Superior reasoning for complex tasks</a:t>
                      </a:r>
                    </a:p>
                    <a:p>
                      <a:pPr marL="285750" lvl="0" indent="-285750" algn="l">
                        <a:lnSpc>
                          <a:spcPct val="100000"/>
                        </a:lnSpc>
                        <a:spcBef>
                          <a:spcPts val="0"/>
                        </a:spcBef>
                        <a:spcAft>
                          <a:spcPts val="0"/>
                        </a:spcAft>
                        <a:buFont typeface="Arial"/>
                        <a:buChar char="•"/>
                      </a:pPr>
                      <a:r>
                        <a:rPr lang="en-CA" sz="1200" dirty="0">
                          <a:solidFill>
                            <a:schemeClr val="tx1"/>
                          </a:solidFill>
                        </a:rPr>
                        <a:t>Comprehensive multimodal analysis</a:t>
                      </a:r>
                    </a:p>
                    <a:p>
                      <a:pPr marL="285750" lvl="0" indent="-285750" algn="l">
                        <a:lnSpc>
                          <a:spcPct val="100000"/>
                        </a:lnSpc>
                        <a:spcBef>
                          <a:spcPts val="0"/>
                        </a:spcBef>
                        <a:spcAft>
                          <a:spcPts val="0"/>
                        </a:spcAft>
                        <a:buFont typeface="Arial"/>
                        <a:buChar char="•"/>
                      </a:pPr>
                      <a:r>
                        <a:rPr lang="en-CA" sz="1200" dirty="0">
                          <a:solidFill>
                            <a:schemeClr val="tx1"/>
                          </a:solidFill>
                        </a:rPr>
                        <a:t>Robust automation support</a:t>
                      </a:r>
                    </a:p>
                    <a:p>
                      <a:pPr marL="285750" lvl="0" indent="-285750" algn="l">
                        <a:lnSpc>
                          <a:spcPct val="100000"/>
                        </a:lnSpc>
                        <a:spcBef>
                          <a:spcPts val="0"/>
                        </a:spcBef>
                        <a:spcAft>
                          <a:spcPts val="0"/>
                        </a:spcAft>
                        <a:buFont typeface="Arial"/>
                        <a:buChar char="•"/>
                      </a:pPr>
                      <a:endParaRPr lang="en-CA" sz="1200" dirty="0">
                        <a:solidFill>
                          <a:schemeClr val="tx1"/>
                        </a:solidFill>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3370330"/>
                  </a:ext>
                </a:extLst>
              </a:tr>
              <a:tr h="943896">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dirty="0">
                          <a:ln>
                            <a:noFill/>
                          </a:ln>
                          <a:solidFill>
                            <a:srgbClr val="FFFFFF"/>
                          </a:solidFill>
                          <a:effectLst/>
                          <a:uLnTx/>
                          <a:uFillTx/>
                          <a:latin typeface="Segoe UI Semibold"/>
                          <a:ea typeface="+mn-ea"/>
                          <a:cs typeface="Segoe UI"/>
                        </a:rPr>
                        <a:t>o4-mini</a:t>
                      </a:r>
                      <a:endParaRPr kumimoji="0" lang="en-US" sz="1800" b="0" i="0" u="none" strike="noStrike" kern="0" cap="none" spc="0" normalizeH="0" baseline="0" dirty="0">
                        <a:ln>
                          <a:noFill/>
                        </a:ln>
                        <a:solidFill>
                          <a:srgbClr val="FFFFFF"/>
                        </a:solidFill>
                        <a:effectLst/>
                        <a:uLnTx/>
                        <a:uFillTx/>
                        <a:latin typeface="Segoe UI Semibold"/>
                        <a:ea typeface="+mn-ea"/>
                        <a:cs typeface="Segoe U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Lightweight reasoning tasks</a:t>
                      </a:r>
                    </a:p>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Quick analytical insights</a:t>
                      </a:r>
                    </a:p>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Streamlined workflow automation</a:t>
                      </a:r>
                      <a:endParaRPr kumimoji="0" lang="en-CA" sz="1200" b="0" i="0" u="none" strike="noStrike" kern="0" cap="none" spc="0" normalizeH="0" baseline="0" noProof="0" dirty="0">
                        <a:ln>
                          <a:noFill/>
                        </a:ln>
                        <a:solidFill>
                          <a:srgbClr val="FFFFFF"/>
                        </a:solidFill>
                        <a:effectLst/>
                        <a:uLnTx/>
                        <a:uFillTx/>
                        <a:latin typeface="+mn-lt"/>
                        <a:ea typeface="+mn-ea"/>
                        <a:cs typeface="Segoe UI"/>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Optimized for smaller workloads</a:t>
                      </a:r>
                    </a:p>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Efficient reasoning with lower latency</a:t>
                      </a:r>
                    </a:p>
                    <a:p>
                      <a:pPr marL="342900" marR="0" lvl="0" indent="-342900" algn="l">
                        <a:lnSpc>
                          <a:spcPct val="107000"/>
                        </a:lnSpc>
                        <a:spcBef>
                          <a:spcPts val="0"/>
                        </a:spcBef>
                        <a:spcAft>
                          <a:spcPts val="0"/>
                        </a:spcAft>
                        <a:buFont typeface="Arial"/>
                        <a:buChar char="•"/>
                      </a:pPr>
                      <a:r>
                        <a:rPr kumimoji="0" lang="en-US" sz="1200" b="0" i="0" u="none" strike="noStrike" kern="0" cap="none" spc="0" normalizeH="0" baseline="0" noProof="0" dirty="0">
                          <a:ln>
                            <a:noFill/>
                          </a:ln>
                          <a:solidFill>
                            <a:srgbClr val="FFFFFF"/>
                          </a:solidFill>
                          <a:effectLst/>
                          <a:uLnTx/>
                          <a:uFillTx/>
                          <a:latin typeface="+mn-lt"/>
                          <a:ea typeface="+mn-ea"/>
                          <a:cs typeface="Segoe UI"/>
                        </a:rPr>
                        <a:t>Simplified vision analysis</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a:lnSpc>
                          <a:spcPct val="107000"/>
                        </a:lnSpc>
                        <a:spcBef>
                          <a:spcPts val="0"/>
                        </a:spcBef>
                        <a:spcAft>
                          <a:spcPts val="0"/>
                        </a:spcAft>
                        <a:buFont typeface="Arial"/>
                        <a:buChar char="•"/>
                      </a:pPr>
                      <a:r>
                        <a:rPr kumimoji="0" lang="en-CA" sz="1200" b="0" i="0" u="none" strike="noStrike" kern="0" cap="none" spc="0" normalizeH="0" baseline="0" noProof="0" dirty="0">
                          <a:ln>
                            <a:noFill/>
                          </a:ln>
                          <a:solidFill>
                            <a:srgbClr val="FFFFFF"/>
                          </a:solidFill>
                          <a:effectLst/>
                          <a:uLnTx/>
                          <a:uFillTx/>
                          <a:latin typeface="+mn-lt"/>
                          <a:ea typeface="+mn-ea"/>
                          <a:cs typeface="Segoe UI"/>
                        </a:rPr>
                        <a:t>Cost-effective reasoning</a:t>
                      </a:r>
                    </a:p>
                    <a:p>
                      <a:pPr marL="342900" marR="0" lvl="0" indent="-342900" algn="l">
                        <a:lnSpc>
                          <a:spcPct val="107000"/>
                        </a:lnSpc>
                        <a:spcBef>
                          <a:spcPts val="0"/>
                        </a:spcBef>
                        <a:spcAft>
                          <a:spcPts val="0"/>
                        </a:spcAft>
                        <a:buFont typeface="Arial"/>
                        <a:buChar char="•"/>
                      </a:pPr>
                      <a:r>
                        <a:rPr kumimoji="0" lang="en-CA" sz="1200" b="0" i="0" u="none" strike="noStrike" kern="0" cap="none" spc="0" normalizeH="0" baseline="0" noProof="0" dirty="0">
                          <a:ln>
                            <a:noFill/>
                          </a:ln>
                          <a:solidFill>
                            <a:srgbClr val="FFFFFF"/>
                          </a:solidFill>
                          <a:effectLst/>
                          <a:uLnTx/>
                          <a:uFillTx/>
                          <a:latin typeface="+mn-lt"/>
                          <a:ea typeface="+mn-ea"/>
                          <a:cs typeface="Segoe UI"/>
                        </a:rPr>
                        <a:t>Fast and efficient responses</a:t>
                      </a:r>
                    </a:p>
                    <a:p>
                      <a:pPr marL="342900" marR="0" lvl="0" indent="-342900" algn="l">
                        <a:lnSpc>
                          <a:spcPct val="107000"/>
                        </a:lnSpc>
                        <a:spcBef>
                          <a:spcPts val="0"/>
                        </a:spcBef>
                        <a:spcAft>
                          <a:spcPts val="0"/>
                        </a:spcAft>
                        <a:buFont typeface="Arial"/>
                        <a:buChar char="•"/>
                      </a:pPr>
                      <a:r>
                        <a:rPr kumimoji="0" lang="en-CA" sz="1200" b="0" i="0" u="none" strike="noStrike" kern="0" cap="none" spc="0" normalizeH="0" baseline="0" noProof="0" dirty="0">
                          <a:ln>
                            <a:noFill/>
                          </a:ln>
                          <a:solidFill>
                            <a:srgbClr val="FFFFFF"/>
                          </a:solidFill>
                          <a:effectLst/>
                          <a:uLnTx/>
                          <a:uFillTx/>
                          <a:latin typeface="+mn-lt"/>
                          <a:ea typeface="+mn-ea"/>
                          <a:cs typeface="Segoe UI"/>
                        </a:rPr>
                        <a:t>Streamlined tool calling</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2492217"/>
                  </a:ext>
                </a:extLst>
              </a:tr>
            </a:tbl>
          </a:graphicData>
        </a:graphic>
      </p:graphicFrame>
      <p:cxnSp>
        <p:nvCxnSpPr>
          <p:cNvPr id="56" name="Straight Connector 55">
            <a:extLst>
              <a:ext uri="{FF2B5EF4-FFF2-40B4-BE49-F238E27FC236}">
                <a16:creationId xmlns:a16="http://schemas.microsoft.com/office/drawing/2014/main" id="{7F56C8EE-78F9-2177-E93D-52E62E61A07D}"/>
              </a:ext>
            </a:extLst>
          </p:cNvPr>
          <p:cNvCxnSpPr/>
          <p:nvPr/>
        </p:nvCxnSpPr>
        <p:spPr>
          <a:xfrm rot="16200000">
            <a:off x="5961821" y="-1781014"/>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57" name="Straight Connector 56">
            <a:extLst>
              <a:ext uri="{FF2B5EF4-FFF2-40B4-BE49-F238E27FC236}">
                <a16:creationId xmlns:a16="http://schemas.microsoft.com/office/drawing/2014/main" id="{CE718A44-93CB-4B24-8362-27F335126003}"/>
              </a:ext>
            </a:extLst>
          </p:cNvPr>
          <p:cNvCxnSpPr/>
          <p:nvPr/>
        </p:nvCxnSpPr>
        <p:spPr>
          <a:xfrm rot="16200000">
            <a:off x="5961821" y="-768423"/>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sp>
        <p:nvSpPr>
          <p:cNvPr id="2" name="Rounded Rectangle 64">
            <a:extLst>
              <a:ext uri="{FF2B5EF4-FFF2-40B4-BE49-F238E27FC236}">
                <a16:creationId xmlns:a16="http://schemas.microsoft.com/office/drawing/2014/main" id="{18D745DE-250D-75AD-3966-5DF3828F9B86}"/>
              </a:ext>
              <a:ext uri="{C183D7F6-B498-43B3-948B-1728B52AA6E4}">
                <adec:decorative xmlns:adec="http://schemas.microsoft.com/office/drawing/2017/decorative" val="1"/>
              </a:ext>
            </a:extLst>
          </p:cNvPr>
          <p:cNvSpPr/>
          <p:nvPr/>
        </p:nvSpPr>
        <p:spPr bwMode="auto">
          <a:xfrm>
            <a:off x="244585" y="1492103"/>
            <a:ext cx="11674513" cy="4171189"/>
          </a:xfrm>
          <a:prstGeom prst="roundRect">
            <a:avLst>
              <a:gd name="adj" fmla="val 4972"/>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1" name="Title 6">
            <a:extLst>
              <a:ext uri="{FF2B5EF4-FFF2-40B4-BE49-F238E27FC236}">
                <a16:creationId xmlns:a16="http://schemas.microsoft.com/office/drawing/2014/main" id="{4B4F3BCB-A545-5080-3F6E-D25E4541F391}"/>
              </a:ext>
            </a:extLst>
          </p:cNvPr>
          <p:cNvSpPr txBox="1">
            <a:spLocks/>
          </p:cNvSpPr>
          <p:nvPr/>
        </p:nvSpPr>
        <p:spPr>
          <a:xfrm>
            <a:off x="244585" y="156885"/>
            <a:ext cx="11674513" cy="677108"/>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gradFill>
                  <a:gsLst>
                    <a:gs pos="68966">
                      <a:srgbClr val="FFFFFF"/>
                    </a:gs>
                    <a:gs pos="89510">
                      <a:srgbClr val="FFFFFF"/>
                    </a:gs>
                  </a:gsLst>
                  <a:path path="circle">
                    <a:fillToRect l="100000" t="100000"/>
                  </a:path>
                </a:gradFill>
                <a:effectLst/>
                <a:uLnTx/>
                <a:uFillTx/>
                <a:latin typeface="Segoe UI Variable Display Semibold"/>
                <a:ea typeface="+mn-ea"/>
                <a:cs typeface="Segoe UI"/>
              </a:rPr>
              <a:t>GPT and o* Models</a:t>
            </a:r>
          </a:p>
        </p:txBody>
      </p:sp>
      <p:sp>
        <p:nvSpPr>
          <p:cNvPr id="5" name="TextBox 4">
            <a:extLst>
              <a:ext uri="{FF2B5EF4-FFF2-40B4-BE49-F238E27FC236}">
                <a16:creationId xmlns:a16="http://schemas.microsoft.com/office/drawing/2014/main" id="{19F08C1E-ADE3-F007-B803-5E1682721F95}"/>
              </a:ext>
            </a:extLst>
          </p:cNvPr>
          <p:cNvSpPr txBox="1"/>
          <p:nvPr/>
        </p:nvSpPr>
        <p:spPr>
          <a:xfrm>
            <a:off x="1638488" y="1032510"/>
            <a:ext cx="890587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Recent Releases</a:t>
            </a:r>
          </a:p>
        </p:txBody>
      </p:sp>
    </p:spTree>
    <p:extLst>
      <p:ext uri="{BB962C8B-B14F-4D97-AF65-F5344CB8AC3E}">
        <p14:creationId xmlns:p14="http://schemas.microsoft.com/office/powerpoint/2010/main" val="21105965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7A442-F6E3-039E-119E-5B6FF314478F}"/>
              </a:ext>
            </a:extLst>
          </p:cNvPr>
          <p:cNvPicPr>
            <a:picLocks noChangeAspect="1"/>
          </p:cNvPicPr>
          <p:nvPr/>
        </p:nvPicPr>
        <p:blipFill>
          <a:blip r:embed="rId2"/>
          <a:stretch>
            <a:fillRect/>
          </a:stretch>
        </p:blipFill>
        <p:spPr>
          <a:xfrm>
            <a:off x="176923" y="0"/>
            <a:ext cx="11838153" cy="6858000"/>
          </a:xfrm>
          <a:prstGeom prst="rect">
            <a:avLst/>
          </a:prstGeom>
        </p:spPr>
      </p:pic>
      <p:sp>
        <p:nvSpPr>
          <p:cNvPr id="4" name="Rectangle 3">
            <a:extLst>
              <a:ext uri="{FF2B5EF4-FFF2-40B4-BE49-F238E27FC236}">
                <a16:creationId xmlns:a16="http://schemas.microsoft.com/office/drawing/2014/main" id="{3995E3EF-7AB0-D953-C871-979983B74D98}"/>
              </a:ext>
            </a:extLst>
          </p:cNvPr>
          <p:cNvSpPr/>
          <p:nvPr/>
        </p:nvSpPr>
        <p:spPr bwMode="auto">
          <a:xfrm>
            <a:off x="4121728" y="3429000"/>
            <a:ext cx="429491" cy="311727"/>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341505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9BEA7-B141-180E-EEE7-2691B2517941}"/>
              </a:ext>
            </a:extLst>
          </p:cNvPr>
          <p:cNvPicPr>
            <a:picLocks noChangeAspect="1"/>
          </p:cNvPicPr>
          <p:nvPr/>
        </p:nvPicPr>
        <p:blipFill>
          <a:blip r:embed="rId2"/>
          <a:stretch>
            <a:fillRect/>
          </a:stretch>
        </p:blipFill>
        <p:spPr>
          <a:xfrm>
            <a:off x="49924" y="0"/>
            <a:ext cx="12092152" cy="6858000"/>
          </a:xfrm>
          <a:prstGeom prst="rect">
            <a:avLst/>
          </a:prstGeom>
        </p:spPr>
      </p:pic>
      <p:sp>
        <p:nvSpPr>
          <p:cNvPr id="4" name="Rectangle 3">
            <a:extLst>
              <a:ext uri="{FF2B5EF4-FFF2-40B4-BE49-F238E27FC236}">
                <a16:creationId xmlns:a16="http://schemas.microsoft.com/office/drawing/2014/main" id="{0D29DE2A-E845-F117-FC5D-DB5774A7A39B}"/>
              </a:ext>
            </a:extLst>
          </p:cNvPr>
          <p:cNvSpPr/>
          <p:nvPr/>
        </p:nvSpPr>
        <p:spPr bwMode="auto">
          <a:xfrm>
            <a:off x="2209801" y="2597728"/>
            <a:ext cx="1447799" cy="422563"/>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399787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21E7-7489-8C0A-73E7-B2FA69E3CEFF}"/>
              </a:ext>
            </a:extLst>
          </p:cNvPr>
          <p:cNvSpPr>
            <a:spLocks noGrp="1"/>
          </p:cNvSpPr>
          <p:nvPr>
            <p:ph type="title"/>
          </p:nvPr>
        </p:nvSpPr>
        <p:spPr/>
        <p:txBody>
          <a:bodyPr/>
          <a:lstStyle/>
          <a:p>
            <a:r>
              <a:rPr lang="en-HK" dirty="0"/>
              <a:t>Model</a:t>
            </a:r>
            <a:r>
              <a:rPr lang="zh-TW" altLang="en-US" dirty="0"/>
              <a:t> </a:t>
            </a:r>
            <a:r>
              <a:rPr lang="en-HK" altLang="zh-TW" dirty="0"/>
              <a:t>Retirement</a:t>
            </a:r>
            <a:endParaRPr lang="en-HK" dirty="0"/>
          </a:p>
        </p:txBody>
      </p:sp>
      <p:sp>
        <p:nvSpPr>
          <p:cNvPr id="6" name="TextBox 5">
            <a:extLst>
              <a:ext uri="{FF2B5EF4-FFF2-40B4-BE49-F238E27FC236}">
                <a16:creationId xmlns:a16="http://schemas.microsoft.com/office/drawing/2014/main" id="{B2C74E30-5935-38A2-A9AB-1B9D00A11611}"/>
              </a:ext>
            </a:extLst>
          </p:cNvPr>
          <p:cNvSpPr txBox="1"/>
          <p:nvPr/>
        </p:nvSpPr>
        <p:spPr>
          <a:xfrm>
            <a:off x="100012" y="6400800"/>
            <a:ext cx="9367241" cy="635559"/>
          </a:xfrm>
          <a:prstGeom prst="rect">
            <a:avLst/>
          </a:prstGeom>
          <a:noFill/>
        </p:spPr>
        <p:txBody>
          <a:bodyPr wrap="square">
            <a:spAutoFit/>
          </a:bodyPr>
          <a:lstStyle/>
          <a:p>
            <a:r>
              <a:rPr lang="en-HK" dirty="0">
                <a:hlinkClick r:id="rId2"/>
              </a:rPr>
              <a:t>https://learn.microsoft.com/en-us/azure/ai-services/openai/concepts/model-retirements</a:t>
            </a:r>
            <a:endParaRPr lang="en-HK" dirty="0"/>
          </a:p>
          <a:p>
            <a:endParaRPr lang="en-HK" dirty="0"/>
          </a:p>
        </p:txBody>
      </p:sp>
      <p:pic>
        <p:nvPicPr>
          <p:cNvPr id="8" name="Picture 7">
            <a:extLst>
              <a:ext uri="{FF2B5EF4-FFF2-40B4-BE49-F238E27FC236}">
                <a16:creationId xmlns:a16="http://schemas.microsoft.com/office/drawing/2014/main" id="{37C19344-A102-2A2D-8556-5EACA31C9248}"/>
              </a:ext>
            </a:extLst>
          </p:cNvPr>
          <p:cNvPicPr>
            <a:picLocks noChangeAspect="1"/>
          </p:cNvPicPr>
          <p:nvPr/>
        </p:nvPicPr>
        <p:blipFill>
          <a:blip r:embed="rId3"/>
          <a:srcRect l="32936" t="9584"/>
          <a:stretch>
            <a:fillRect/>
          </a:stretch>
        </p:blipFill>
        <p:spPr>
          <a:xfrm>
            <a:off x="5364956" y="200026"/>
            <a:ext cx="5877353" cy="6200774"/>
          </a:xfrm>
          <a:prstGeom prst="rect">
            <a:avLst/>
          </a:prstGeom>
        </p:spPr>
      </p:pic>
    </p:spTree>
    <p:extLst>
      <p:ext uri="{BB962C8B-B14F-4D97-AF65-F5344CB8AC3E}">
        <p14:creationId xmlns:p14="http://schemas.microsoft.com/office/powerpoint/2010/main" val="3815064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59F9CA8-B4E2-4B5F-3FF7-1FF03161C491}"/>
              </a:ext>
            </a:extLst>
          </p:cNvPr>
          <p:cNvSpPr/>
          <p:nvPr/>
        </p:nvSpPr>
        <p:spPr bwMode="auto">
          <a:xfrm>
            <a:off x="1032690" y="1107281"/>
            <a:ext cx="4682842"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AA1F006F-9A61-952C-79D3-98FD1931784A}"/>
              </a:ext>
            </a:extLst>
          </p:cNvPr>
          <p:cNvSpPr/>
          <p:nvPr/>
        </p:nvSpPr>
        <p:spPr bwMode="auto">
          <a:xfrm>
            <a:off x="5857172" y="1065448"/>
            <a:ext cx="6215570"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35F7FAEF-9D34-519F-D7AA-0F026CECEC7C}"/>
              </a:ext>
            </a:extLst>
          </p:cNvPr>
          <p:cNvSpPr>
            <a:spLocks noGrp="1"/>
          </p:cNvSpPr>
          <p:nvPr>
            <p:ph type="title"/>
          </p:nvPr>
        </p:nvSpPr>
        <p:spPr/>
        <p:txBody>
          <a:bodyPr/>
          <a:lstStyle/>
          <a:p>
            <a:r>
              <a:rPr lang="en-HK" dirty="0"/>
              <a:t>GitHub Plan</a:t>
            </a:r>
          </a:p>
        </p:txBody>
      </p:sp>
      <p:sp>
        <p:nvSpPr>
          <p:cNvPr id="6" name="TextBox 5">
            <a:extLst>
              <a:ext uri="{FF2B5EF4-FFF2-40B4-BE49-F238E27FC236}">
                <a16:creationId xmlns:a16="http://schemas.microsoft.com/office/drawing/2014/main" id="{6FEF0287-6069-26E9-97A7-D1225CDC2213}"/>
              </a:ext>
            </a:extLst>
          </p:cNvPr>
          <p:cNvSpPr txBox="1"/>
          <p:nvPr/>
        </p:nvSpPr>
        <p:spPr>
          <a:xfrm>
            <a:off x="2660599" y="1207309"/>
            <a:ext cx="1500411" cy="276999"/>
          </a:xfrm>
          <a:prstGeom prst="rect">
            <a:avLst/>
          </a:prstGeom>
          <a:noFill/>
        </p:spPr>
        <p:txBody>
          <a:bodyPr wrap="none" lIns="0" tIns="0" rIns="0" bIns="0" rtlCol="0">
            <a:spAutoFit/>
          </a:bodyPr>
          <a:lstStyle/>
          <a:p>
            <a:pPr algn="l"/>
            <a:r>
              <a:rPr lang="en-HK" sz="1800" b="1" dirty="0"/>
              <a:t>For Individual</a:t>
            </a:r>
          </a:p>
        </p:txBody>
      </p:sp>
      <p:sp>
        <p:nvSpPr>
          <p:cNvPr id="7" name="TextBox 6">
            <a:extLst>
              <a:ext uri="{FF2B5EF4-FFF2-40B4-BE49-F238E27FC236}">
                <a16:creationId xmlns:a16="http://schemas.microsoft.com/office/drawing/2014/main" id="{2FA4FB16-A361-27C9-E86D-EEB0E912A7C7}"/>
              </a:ext>
            </a:extLst>
          </p:cNvPr>
          <p:cNvSpPr txBox="1"/>
          <p:nvPr/>
        </p:nvSpPr>
        <p:spPr>
          <a:xfrm>
            <a:off x="8394974" y="1198055"/>
            <a:ext cx="1336904" cy="276999"/>
          </a:xfrm>
          <a:prstGeom prst="rect">
            <a:avLst/>
          </a:prstGeom>
          <a:noFill/>
        </p:spPr>
        <p:txBody>
          <a:bodyPr wrap="none" lIns="0" tIns="0" rIns="0" bIns="0" rtlCol="0">
            <a:spAutoFit/>
          </a:bodyPr>
          <a:lstStyle/>
          <a:p>
            <a:pPr algn="l"/>
            <a:r>
              <a:rPr lang="en-HK" sz="1800" b="1" dirty="0"/>
              <a:t>For Business</a:t>
            </a:r>
          </a:p>
        </p:txBody>
      </p:sp>
      <p:sp>
        <p:nvSpPr>
          <p:cNvPr id="8" name="TextBox 7">
            <a:extLst>
              <a:ext uri="{FF2B5EF4-FFF2-40B4-BE49-F238E27FC236}">
                <a16:creationId xmlns:a16="http://schemas.microsoft.com/office/drawing/2014/main" id="{ED1169F1-F441-1708-AD1C-93CE1E7C8E84}"/>
              </a:ext>
            </a:extLst>
          </p:cNvPr>
          <p:cNvSpPr txBox="1"/>
          <p:nvPr/>
        </p:nvSpPr>
        <p:spPr>
          <a:xfrm>
            <a:off x="10221447" y="1569569"/>
            <a:ext cx="1383392" cy="461665"/>
          </a:xfrm>
          <a:prstGeom prst="rect">
            <a:avLst/>
          </a:prstGeom>
          <a:noFill/>
        </p:spPr>
        <p:txBody>
          <a:bodyPr wrap="none" lIns="0" tIns="0" rIns="0" bIns="0" rtlCol="0">
            <a:spAutoFit/>
          </a:bodyPr>
          <a:lstStyle/>
          <a:p>
            <a:pPr algn="ctr"/>
            <a:r>
              <a:rPr lang="en-HK" sz="1500" dirty="0"/>
              <a:t>Enterprise</a:t>
            </a:r>
          </a:p>
          <a:p>
            <a:pPr algn="ctr"/>
            <a:r>
              <a:rPr lang="en-HK" sz="1500" dirty="0"/>
              <a:t>$21/user/month</a:t>
            </a:r>
          </a:p>
        </p:txBody>
      </p:sp>
      <p:sp>
        <p:nvSpPr>
          <p:cNvPr id="10" name="TextBox 9">
            <a:extLst>
              <a:ext uri="{FF2B5EF4-FFF2-40B4-BE49-F238E27FC236}">
                <a16:creationId xmlns:a16="http://schemas.microsoft.com/office/drawing/2014/main" id="{E2E13408-2E11-2F3F-94EB-E86E0EF0D4BF}"/>
              </a:ext>
            </a:extLst>
          </p:cNvPr>
          <p:cNvSpPr txBox="1"/>
          <p:nvPr/>
        </p:nvSpPr>
        <p:spPr>
          <a:xfrm>
            <a:off x="1970553" y="1735509"/>
            <a:ext cx="361317" cy="230832"/>
          </a:xfrm>
          <a:prstGeom prst="rect">
            <a:avLst/>
          </a:prstGeom>
          <a:noFill/>
        </p:spPr>
        <p:txBody>
          <a:bodyPr wrap="none" lIns="0" tIns="0" rIns="0" bIns="0" rtlCol="0">
            <a:spAutoFit/>
          </a:bodyPr>
          <a:lstStyle/>
          <a:p>
            <a:pPr algn="l"/>
            <a:r>
              <a:rPr lang="en-HK" sz="1500" dirty="0"/>
              <a:t>Free</a:t>
            </a:r>
          </a:p>
        </p:txBody>
      </p:sp>
      <p:sp>
        <p:nvSpPr>
          <p:cNvPr id="11" name="TextBox 10">
            <a:extLst>
              <a:ext uri="{FF2B5EF4-FFF2-40B4-BE49-F238E27FC236}">
                <a16:creationId xmlns:a16="http://schemas.microsoft.com/office/drawing/2014/main" id="{23FC1C21-7A2D-271B-3115-1216FBCC4BF3}"/>
              </a:ext>
            </a:extLst>
          </p:cNvPr>
          <p:cNvSpPr txBox="1"/>
          <p:nvPr/>
        </p:nvSpPr>
        <p:spPr>
          <a:xfrm>
            <a:off x="4028031" y="1588558"/>
            <a:ext cx="844783" cy="461665"/>
          </a:xfrm>
          <a:prstGeom prst="rect">
            <a:avLst/>
          </a:prstGeom>
          <a:noFill/>
        </p:spPr>
        <p:txBody>
          <a:bodyPr wrap="none" lIns="0" tIns="0" rIns="0" bIns="0" rtlCol="0">
            <a:spAutoFit/>
          </a:bodyPr>
          <a:lstStyle/>
          <a:p>
            <a:pPr algn="ctr"/>
            <a:r>
              <a:rPr lang="en-HK" sz="1500" dirty="0"/>
              <a:t>Pro</a:t>
            </a:r>
          </a:p>
          <a:p>
            <a:pPr algn="ctr"/>
            <a:r>
              <a:rPr lang="en-HK" sz="1500" dirty="0"/>
              <a:t>$4/month</a:t>
            </a:r>
          </a:p>
        </p:txBody>
      </p:sp>
      <p:sp>
        <p:nvSpPr>
          <p:cNvPr id="12" name="TextBox 11">
            <a:extLst>
              <a:ext uri="{FF2B5EF4-FFF2-40B4-BE49-F238E27FC236}">
                <a16:creationId xmlns:a16="http://schemas.microsoft.com/office/drawing/2014/main" id="{2D158BDB-44FE-90D0-9F62-BB7F2F77486B}"/>
              </a:ext>
            </a:extLst>
          </p:cNvPr>
          <p:cNvSpPr txBox="1"/>
          <p:nvPr/>
        </p:nvSpPr>
        <p:spPr>
          <a:xfrm>
            <a:off x="8146420" y="1588558"/>
            <a:ext cx="1279196" cy="461665"/>
          </a:xfrm>
          <a:prstGeom prst="rect">
            <a:avLst/>
          </a:prstGeom>
          <a:noFill/>
        </p:spPr>
        <p:txBody>
          <a:bodyPr wrap="none" lIns="0" tIns="0" rIns="0" bIns="0" rtlCol="0">
            <a:spAutoFit/>
          </a:bodyPr>
          <a:lstStyle/>
          <a:p>
            <a:pPr algn="ctr"/>
            <a:r>
              <a:rPr lang="en-HK" sz="1500" dirty="0"/>
              <a:t>Teams</a:t>
            </a:r>
          </a:p>
          <a:p>
            <a:pPr algn="ctr"/>
            <a:r>
              <a:rPr lang="en-HK" sz="1500" dirty="0"/>
              <a:t>$4/user/month</a:t>
            </a:r>
          </a:p>
        </p:txBody>
      </p:sp>
      <p:sp>
        <p:nvSpPr>
          <p:cNvPr id="13" name="TextBox 12">
            <a:extLst>
              <a:ext uri="{FF2B5EF4-FFF2-40B4-BE49-F238E27FC236}">
                <a16:creationId xmlns:a16="http://schemas.microsoft.com/office/drawing/2014/main" id="{0B52861F-FABE-2939-210F-72D019EE6B81}"/>
              </a:ext>
            </a:extLst>
          </p:cNvPr>
          <p:cNvSpPr txBox="1"/>
          <p:nvPr/>
        </p:nvSpPr>
        <p:spPr>
          <a:xfrm>
            <a:off x="6656308" y="1742448"/>
            <a:ext cx="361317" cy="230832"/>
          </a:xfrm>
          <a:prstGeom prst="rect">
            <a:avLst/>
          </a:prstGeom>
          <a:noFill/>
        </p:spPr>
        <p:txBody>
          <a:bodyPr wrap="none" lIns="0" tIns="0" rIns="0" bIns="0" rtlCol="0">
            <a:spAutoFit/>
          </a:bodyPr>
          <a:lstStyle/>
          <a:p>
            <a:pPr algn="l"/>
            <a:r>
              <a:rPr lang="en-HK" sz="1500" dirty="0"/>
              <a:t>Free</a:t>
            </a:r>
          </a:p>
        </p:txBody>
      </p:sp>
      <p:sp>
        <p:nvSpPr>
          <p:cNvPr id="18" name="TextBox 17">
            <a:extLst>
              <a:ext uri="{FF2B5EF4-FFF2-40B4-BE49-F238E27FC236}">
                <a16:creationId xmlns:a16="http://schemas.microsoft.com/office/drawing/2014/main" id="{C12A5EE0-EDD3-6338-3271-1115D7F8A3B1}"/>
              </a:ext>
            </a:extLst>
          </p:cNvPr>
          <p:cNvSpPr txBox="1"/>
          <p:nvPr/>
        </p:nvSpPr>
        <p:spPr>
          <a:xfrm>
            <a:off x="10660227" y="59408"/>
            <a:ext cx="1420261" cy="153888"/>
          </a:xfrm>
          <a:prstGeom prst="rect">
            <a:avLst/>
          </a:prstGeom>
          <a:noFill/>
        </p:spPr>
        <p:txBody>
          <a:bodyPr wrap="none" lIns="0" tIns="0" rIns="0" bIns="0" rtlCol="0">
            <a:spAutoFit/>
          </a:bodyPr>
          <a:lstStyle/>
          <a:p>
            <a:pPr algn="l"/>
            <a:r>
              <a:rPr lang="en-HK" sz="1000" dirty="0"/>
              <a:t>*all currencies are in USD</a:t>
            </a:r>
          </a:p>
        </p:txBody>
      </p:sp>
      <p:sp>
        <p:nvSpPr>
          <p:cNvPr id="35" name="TextBox 34">
            <a:extLst>
              <a:ext uri="{FF2B5EF4-FFF2-40B4-BE49-F238E27FC236}">
                <a16:creationId xmlns:a16="http://schemas.microsoft.com/office/drawing/2014/main" id="{823C0933-0FB2-7599-3B24-8C91177CE935}"/>
              </a:ext>
            </a:extLst>
          </p:cNvPr>
          <p:cNvSpPr txBox="1"/>
          <p:nvPr/>
        </p:nvSpPr>
        <p:spPr>
          <a:xfrm>
            <a:off x="7347825" y="6413214"/>
            <a:ext cx="4578932" cy="292388"/>
          </a:xfrm>
          <a:prstGeom prst="rect">
            <a:avLst/>
          </a:prstGeom>
          <a:noFill/>
        </p:spPr>
        <p:txBody>
          <a:bodyPr wrap="square">
            <a:spAutoFit/>
          </a:bodyPr>
          <a:lstStyle/>
          <a:p>
            <a:pPr algn="ctr"/>
            <a:r>
              <a:rPr lang="en-HK" sz="1300" dirty="0">
                <a:hlinkClick r:id="rId2"/>
              </a:rPr>
              <a:t>https://github.com/features/copilot/plans</a:t>
            </a:r>
            <a:endParaRPr lang="en-HK" sz="1300" dirty="0"/>
          </a:p>
        </p:txBody>
      </p:sp>
      <p:sp>
        <p:nvSpPr>
          <p:cNvPr id="53" name="TextBox 52">
            <a:extLst>
              <a:ext uri="{FF2B5EF4-FFF2-40B4-BE49-F238E27FC236}">
                <a16:creationId xmlns:a16="http://schemas.microsoft.com/office/drawing/2014/main" id="{96BE337A-5CE9-227A-4C84-0B004D8757DD}"/>
              </a:ext>
            </a:extLst>
          </p:cNvPr>
          <p:cNvSpPr txBox="1"/>
          <p:nvPr/>
        </p:nvSpPr>
        <p:spPr>
          <a:xfrm>
            <a:off x="1384098" y="6400799"/>
            <a:ext cx="4578931" cy="292388"/>
          </a:xfrm>
          <a:prstGeom prst="rect">
            <a:avLst/>
          </a:prstGeom>
          <a:noFill/>
        </p:spPr>
        <p:txBody>
          <a:bodyPr wrap="square">
            <a:spAutoFit/>
          </a:bodyPr>
          <a:lstStyle/>
          <a:p>
            <a:pPr algn="ctr"/>
            <a:r>
              <a:rPr lang="en-HK" sz="1300" dirty="0">
                <a:hlinkClick r:id="rId3"/>
              </a:rPr>
              <a:t>https://github.com/settings/billing/plans</a:t>
            </a:r>
            <a:endParaRPr lang="en-HK" sz="1300" dirty="0"/>
          </a:p>
        </p:txBody>
      </p:sp>
      <p:sp>
        <p:nvSpPr>
          <p:cNvPr id="54" name="TextBox 53">
            <a:extLst>
              <a:ext uri="{FF2B5EF4-FFF2-40B4-BE49-F238E27FC236}">
                <a16:creationId xmlns:a16="http://schemas.microsoft.com/office/drawing/2014/main" id="{A0584D79-BBCE-0291-7873-B4AB8E4A1369}"/>
              </a:ext>
            </a:extLst>
          </p:cNvPr>
          <p:cNvSpPr txBox="1"/>
          <p:nvPr/>
        </p:nvSpPr>
        <p:spPr>
          <a:xfrm>
            <a:off x="119259" y="5652776"/>
            <a:ext cx="757028" cy="461665"/>
          </a:xfrm>
          <a:prstGeom prst="rect">
            <a:avLst/>
          </a:prstGeom>
          <a:noFill/>
        </p:spPr>
        <p:txBody>
          <a:bodyPr wrap="square" lIns="0" tIns="0" rIns="0" bIns="0" rtlCol="0">
            <a:spAutoFit/>
          </a:bodyPr>
          <a:lstStyle/>
          <a:p>
            <a:pPr algn="ctr"/>
            <a:r>
              <a:rPr lang="en-HK" sz="1500" dirty="0"/>
              <a:t>Payment</a:t>
            </a:r>
            <a:r>
              <a:rPr lang="zh-TW" altLang="en-US" sz="1500" dirty="0"/>
              <a:t> </a:t>
            </a:r>
            <a:r>
              <a:rPr lang="en-HK" altLang="zh-TW" sz="1500" dirty="0"/>
              <a:t>Option</a:t>
            </a:r>
            <a:endParaRPr lang="en-HK" sz="1500" dirty="0"/>
          </a:p>
        </p:txBody>
      </p:sp>
      <p:sp>
        <p:nvSpPr>
          <p:cNvPr id="62" name="TextBox 61">
            <a:extLst>
              <a:ext uri="{FF2B5EF4-FFF2-40B4-BE49-F238E27FC236}">
                <a16:creationId xmlns:a16="http://schemas.microsoft.com/office/drawing/2014/main" id="{6470C561-DDEC-B3B4-2D09-1E6CBBA05B85}"/>
              </a:ext>
            </a:extLst>
          </p:cNvPr>
          <p:cNvSpPr txBox="1"/>
          <p:nvPr/>
        </p:nvSpPr>
        <p:spPr>
          <a:xfrm>
            <a:off x="3360942" y="2056757"/>
            <a:ext cx="2354590" cy="3416320"/>
          </a:xfrm>
          <a:prstGeom prst="rect">
            <a:avLst/>
          </a:prstGeom>
          <a:noFill/>
        </p:spPr>
        <p:txBody>
          <a:bodyPr wrap="square">
            <a:spAutoFit/>
          </a:bodyPr>
          <a:lstStyle/>
          <a:p>
            <a:pPr algn="l"/>
            <a:r>
              <a:rPr lang="en-HK" sz="1200" b="0" i="0" dirty="0">
                <a:solidFill>
                  <a:schemeClr val="accent6">
                    <a:lumMod val="75000"/>
                  </a:schemeClr>
                </a:solidFill>
                <a:effectLst/>
              </a:rPr>
              <a:t>Includes everything in </a:t>
            </a:r>
            <a:r>
              <a:rPr lang="en-HK" sz="1200" b="1" i="0" dirty="0">
                <a:solidFill>
                  <a:schemeClr val="accent6">
                    <a:lumMod val="75000"/>
                  </a:schemeClr>
                </a:solidFill>
                <a:effectLst/>
              </a:rPr>
              <a:t>GitHub Free</a:t>
            </a:r>
            <a:r>
              <a:rPr lang="en-HK" sz="1200" b="0" i="0" dirty="0">
                <a:solidFill>
                  <a:schemeClr val="accent6">
                    <a:lumMod val="75000"/>
                  </a:schemeClr>
                </a:solidFill>
                <a:effectLst/>
              </a:rPr>
              <a:t> plus:</a:t>
            </a:r>
          </a:p>
          <a:p>
            <a:pPr marL="171450" indent="-171450" algn="l">
              <a:buFont typeface="Arial" panose="020B0604020202020204" pitchFamily="34" charset="0"/>
              <a:buChar char="•"/>
            </a:pPr>
            <a:r>
              <a:rPr lang="en-HK" sz="1200" b="0" i="0" dirty="0">
                <a:solidFill>
                  <a:schemeClr val="accent6">
                    <a:lumMod val="75000"/>
                  </a:schemeClr>
                </a:solidFill>
                <a:effectLst/>
              </a:rPr>
              <a:t>Required reviewers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Protected branches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Repository insights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Wikis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Pages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Code owners in private repos</a:t>
            </a:r>
            <a:endParaRPr lang="en-HK" sz="1200" dirty="0">
              <a:solidFill>
                <a:schemeClr val="accent6">
                  <a:lumMod val="75000"/>
                </a:schemeClr>
              </a:solidFill>
            </a:endParaRPr>
          </a:p>
          <a:p>
            <a:pPr marL="171450" indent="-171450" algn="l">
              <a:buFont typeface="Arial" panose="020B0604020202020204" pitchFamily="34" charset="0"/>
              <a:buChar char="•"/>
            </a:pPr>
            <a:r>
              <a:rPr lang="en-HK" sz="1200" b="0" i="0" dirty="0">
                <a:solidFill>
                  <a:schemeClr val="accent6">
                    <a:lumMod val="75000"/>
                  </a:schemeClr>
                </a:solidFill>
                <a:effectLst/>
              </a:rPr>
              <a:t>3,000 minutes for GitHub Actions</a:t>
            </a:r>
          </a:p>
          <a:p>
            <a:pPr marL="171450" indent="-171450" algn="l">
              <a:buFont typeface="Arial" panose="020B0604020202020204" pitchFamily="34" charset="0"/>
              <a:buChar char="•"/>
            </a:pPr>
            <a:r>
              <a:rPr lang="en-HK" sz="1200" b="0" i="0" dirty="0">
                <a:solidFill>
                  <a:schemeClr val="accent6">
                    <a:lumMod val="75000"/>
                  </a:schemeClr>
                </a:solidFill>
                <a:effectLst/>
              </a:rPr>
              <a:t>2GB of GitHub Packages storage</a:t>
            </a:r>
            <a:endParaRPr lang="en-HK" sz="1200" dirty="0">
              <a:solidFill>
                <a:schemeClr val="accent6">
                  <a:lumMod val="75000"/>
                </a:schemeClr>
              </a:solidFill>
            </a:endParaRPr>
          </a:p>
          <a:p>
            <a:pPr marL="171450" indent="-171450" algn="l">
              <a:buFont typeface="Arial" panose="020B0604020202020204" pitchFamily="34" charset="0"/>
              <a:buChar char="•"/>
            </a:pPr>
            <a:r>
              <a:rPr lang="en-HK" sz="1200" b="0" i="0" dirty="0">
                <a:solidFill>
                  <a:schemeClr val="accent6">
                    <a:lumMod val="75000"/>
                  </a:schemeClr>
                </a:solidFill>
                <a:effectLst/>
              </a:rPr>
              <a:t>180 core-hours of </a:t>
            </a:r>
            <a:r>
              <a:rPr lang="en-HK" sz="1200" b="0" i="0" dirty="0" err="1">
                <a:solidFill>
                  <a:schemeClr val="accent6">
                    <a:lumMod val="75000"/>
                  </a:schemeClr>
                </a:solidFill>
                <a:effectLst/>
              </a:rPr>
              <a:t>Codespaces</a:t>
            </a:r>
            <a:r>
              <a:rPr lang="en-HK" sz="1200" b="0" i="0" dirty="0">
                <a:solidFill>
                  <a:schemeClr val="accent6">
                    <a:lumMod val="75000"/>
                  </a:schemeClr>
                </a:solidFill>
                <a:effectLst/>
              </a:rPr>
              <a:t> compute</a:t>
            </a:r>
          </a:p>
          <a:p>
            <a:pPr marL="171450" indent="-171450" algn="l">
              <a:buFont typeface="Arial" panose="020B0604020202020204" pitchFamily="34" charset="0"/>
              <a:buChar char="•"/>
            </a:pPr>
            <a:r>
              <a:rPr lang="en-HK" sz="1200" b="0" i="0" dirty="0">
                <a:solidFill>
                  <a:schemeClr val="accent6">
                    <a:lumMod val="75000"/>
                  </a:schemeClr>
                </a:solidFill>
                <a:effectLst/>
              </a:rPr>
              <a:t>20GB of </a:t>
            </a:r>
            <a:r>
              <a:rPr lang="en-HK" sz="1200" b="0" i="0" dirty="0" err="1">
                <a:solidFill>
                  <a:schemeClr val="accent6">
                    <a:lumMod val="75000"/>
                  </a:schemeClr>
                </a:solidFill>
                <a:effectLst/>
              </a:rPr>
              <a:t>Codespaces</a:t>
            </a:r>
            <a:r>
              <a:rPr lang="en-HK" sz="1200" b="0" i="0" dirty="0">
                <a:solidFill>
                  <a:schemeClr val="accent6">
                    <a:lumMod val="75000"/>
                  </a:schemeClr>
                </a:solidFill>
                <a:effectLst/>
              </a:rPr>
              <a:t> storage</a:t>
            </a:r>
          </a:p>
        </p:txBody>
      </p:sp>
      <p:sp>
        <p:nvSpPr>
          <p:cNvPr id="63" name="TextBox 62">
            <a:extLst>
              <a:ext uri="{FF2B5EF4-FFF2-40B4-BE49-F238E27FC236}">
                <a16:creationId xmlns:a16="http://schemas.microsoft.com/office/drawing/2014/main" id="{BE4E3BA7-96DD-D8F2-64C7-4AC23CCE1AAE}"/>
              </a:ext>
            </a:extLst>
          </p:cNvPr>
          <p:cNvSpPr txBox="1"/>
          <p:nvPr/>
        </p:nvSpPr>
        <p:spPr>
          <a:xfrm>
            <a:off x="1055818" y="2044684"/>
            <a:ext cx="2305124" cy="2308324"/>
          </a:xfrm>
          <a:prstGeom prst="rect">
            <a:avLst/>
          </a:prstGeom>
          <a:noFill/>
        </p:spPr>
        <p:txBody>
          <a:bodyPr wrap="square">
            <a:spAutoFit/>
          </a:bodyPr>
          <a:lstStyle/>
          <a:p>
            <a:pPr marL="171450" indent="-171450" algn="l">
              <a:buFont typeface="Arial" panose="020B0604020202020204" pitchFamily="34" charset="0"/>
              <a:buChar char="•"/>
            </a:pPr>
            <a:r>
              <a:rPr lang="en-US" sz="1200" b="0" i="0" dirty="0">
                <a:solidFill>
                  <a:schemeClr val="accent6">
                    <a:lumMod val="75000"/>
                  </a:schemeClr>
                </a:solidFill>
                <a:effectLst/>
              </a:rPr>
              <a:t>Unlimited public/private repos</a:t>
            </a:r>
          </a:p>
          <a:p>
            <a:pPr marL="171450" indent="-171450" algn="l">
              <a:buFont typeface="Arial" panose="020B0604020202020204" pitchFamily="34" charset="0"/>
              <a:buChar char="•"/>
            </a:pPr>
            <a:r>
              <a:rPr lang="en-US" sz="1200" b="0" i="0" dirty="0">
                <a:solidFill>
                  <a:schemeClr val="accent6">
                    <a:lumMod val="75000"/>
                  </a:schemeClr>
                </a:solidFill>
                <a:effectLst/>
              </a:rPr>
              <a:t>Unlimited collaborators</a:t>
            </a:r>
          </a:p>
          <a:p>
            <a:pPr marL="171450" indent="-171450" algn="l">
              <a:buFont typeface="Arial" panose="020B0604020202020204" pitchFamily="34" charset="0"/>
              <a:buChar char="•"/>
            </a:pPr>
            <a:r>
              <a:rPr lang="en-US" sz="1200" b="0" i="0" dirty="0">
                <a:solidFill>
                  <a:schemeClr val="accent6">
                    <a:lumMod val="75000"/>
                  </a:schemeClr>
                </a:solidFill>
                <a:effectLst/>
              </a:rPr>
              <a:t>2,000 Actions minutes/month</a:t>
            </a:r>
          </a:p>
          <a:p>
            <a:pPr marL="171450" indent="-171450" algn="l">
              <a:buFont typeface="Arial" panose="020B0604020202020204" pitchFamily="34" charset="0"/>
              <a:buChar char="•"/>
            </a:pPr>
            <a:r>
              <a:rPr lang="en-US" sz="1200" b="0" i="0" dirty="0">
                <a:solidFill>
                  <a:schemeClr val="accent6">
                    <a:lumMod val="75000"/>
                  </a:schemeClr>
                </a:solidFill>
                <a:effectLst/>
              </a:rPr>
              <a:t>500MB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120 core-hours of </a:t>
            </a:r>
            <a:r>
              <a:rPr lang="en-US" sz="1200" b="0" i="0" dirty="0" err="1">
                <a:solidFill>
                  <a:schemeClr val="accent6">
                    <a:lumMod val="75000"/>
                  </a:schemeClr>
                </a:solidFill>
                <a:effectLst/>
              </a:rPr>
              <a:t>Codespaces</a:t>
            </a:r>
            <a:r>
              <a:rPr lang="en-US" sz="1200" b="0" i="0" dirty="0">
                <a:solidFill>
                  <a:schemeClr val="accent6">
                    <a:lumMod val="75000"/>
                  </a:schemeClr>
                </a:solidFill>
                <a:effectLst/>
              </a:rPr>
              <a:t> compute per developer</a:t>
            </a:r>
          </a:p>
          <a:p>
            <a:pPr marL="171450" indent="-171450" algn="l">
              <a:buFont typeface="Arial" panose="020B0604020202020204" pitchFamily="34" charset="0"/>
              <a:buChar char="•"/>
            </a:pPr>
            <a:r>
              <a:rPr lang="en-US" sz="1200" b="0" i="0" dirty="0">
                <a:solidFill>
                  <a:schemeClr val="accent6">
                    <a:lumMod val="75000"/>
                  </a:schemeClr>
                </a:solidFill>
                <a:effectLst/>
              </a:rPr>
              <a:t>15GB of </a:t>
            </a:r>
            <a:r>
              <a:rPr lang="en-US" sz="1200" b="0" i="0" dirty="0" err="1">
                <a:solidFill>
                  <a:schemeClr val="accent6">
                    <a:lumMod val="75000"/>
                  </a:schemeClr>
                </a:solidFill>
                <a:effectLst/>
              </a:rPr>
              <a:t>Codespaces</a:t>
            </a:r>
            <a:r>
              <a:rPr lang="en-US" sz="1200" b="0" i="0" dirty="0">
                <a:solidFill>
                  <a:schemeClr val="accent6">
                    <a:lumMod val="75000"/>
                  </a:schemeClr>
                </a:solidFill>
                <a:effectLst/>
              </a:rPr>
              <a:t> storage per developer</a:t>
            </a:r>
          </a:p>
          <a:p>
            <a:pPr marL="171450" indent="-171450" algn="l">
              <a:buFont typeface="Arial" panose="020B0604020202020204" pitchFamily="34" charset="0"/>
              <a:buChar char="•"/>
            </a:pPr>
            <a:r>
              <a:rPr lang="en-US" sz="1200" b="0" i="0" dirty="0">
                <a:solidFill>
                  <a:schemeClr val="accent6">
                    <a:lumMod val="75000"/>
                  </a:schemeClr>
                </a:solidFill>
                <a:effectLst/>
              </a:rPr>
              <a:t>Community support</a:t>
            </a:r>
          </a:p>
        </p:txBody>
      </p:sp>
      <p:sp>
        <p:nvSpPr>
          <p:cNvPr id="68" name="TextBox 67">
            <a:extLst>
              <a:ext uri="{FF2B5EF4-FFF2-40B4-BE49-F238E27FC236}">
                <a16:creationId xmlns:a16="http://schemas.microsoft.com/office/drawing/2014/main" id="{9D5CFECB-74A5-6D48-DD66-D07F6A838A7D}"/>
              </a:ext>
            </a:extLst>
          </p:cNvPr>
          <p:cNvSpPr txBox="1"/>
          <p:nvPr/>
        </p:nvSpPr>
        <p:spPr>
          <a:xfrm>
            <a:off x="10222695" y="6047063"/>
            <a:ext cx="2026455" cy="200055"/>
          </a:xfrm>
          <a:prstGeom prst="rect">
            <a:avLst/>
          </a:prstGeom>
          <a:noFill/>
        </p:spPr>
        <p:txBody>
          <a:bodyPr wrap="square" lIns="0" tIns="0" rIns="0" bIns="0" rtlCol="0">
            <a:spAutoFit/>
          </a:bodyPr>
          <a:lstStyle/>
          <a:p>
            <a:pPr algn="ctr"/>
            <a:r>
              <a:rPr lang="en-HK" sz="1300" dirty="0"/>
              <a:t>Azure Subscription</a:t>
            </a:r>
          </a:p>
        </p:txBody>
      </p:sp>
      <p:sp>
        <p:nvSpPr>
          <p:cNvPr id="69" name="TextBox 68">
            <a:extLst>
              <a:ext uri="{FF2B5EF4-FFF2-40B4-BE49-F238E27FC236}">
                <a16:creationId xmlns:a16="http://schemas.microsoft.com/office/drawing/2014/main" id="{BAE88822-3A06-9AF8-9888-8B9859532D10}"/>
              </a:ext>
            </a:extLst>
          </p:cNvPr>
          <p:cNvSpPr txBox="1"/>
          <p:nvPr/>
        </p:nvSpPr>
        <p:spPr>
          <a:xfrm>
            <a:off x="10222694" y="5654846"/>
            <a:ext cx="2026455" cy="200055"/>
          </a:xfrm>
          <a:prstGeom prst="rect">
            <a:avLst/>
          </a:prstGeom>
          <a:noFill/>
        </p:spPr>
        <p:txBody>
          <a:bodyPr wrap="square" lIns="0" tIns="0" rIns="0" bIns="0" rtlCol="0">
            <a:spAutoFit/>
          </a:bodyPr>
          <a:lstStyle/>
          <a:p>
            <a:pPr algn="ctr"/>
            <a:r>
              <a:rPr lang="en-HK" sz="1300" dirty="0"/>
              <a:t>Credit/Debit card</a:t>
            </a:r>
          </a:p>
        </p:txBody>
      </p:sp>
      <p:sp>
        <p:nvSpPr>
          <p:cNvPr id="70" name="TextBox 69">
            <a:extLst>
              <a:ext uri="{FF2B5EF4-FFF2-40B4-BE49-F238E27FC236}">
                <a16:creationId xmlns:a16="http://schemas.microsoft.com/office/drawing/2014/main" id="{3B53B4DC-C23E-83FD-35E5-96F3CF787EB0}"/>
              </a:ext>
            </a:extLst>
          </p:cNvPr>
          <p:cNvSpPr txBox="1"/>
          <p:nvPr/>
        </p:nvSpPr>
        <p:spPr>
          <a:xfrm>
            <a:off x="10222695" y="5850955"/>
            <a:ext cx="2026455" cy="200055"/>
          </a:xfrm>
          <a:prstGeom prst="rect">
            <a:avLst/>
          </a:prstGeom>
          <a:noFill/>
        </p:spPr>
        <p:txBody>
          <a:bodyPr wrap="square" lIns="0" tIns="0" rIns="0" bIns="0" rtlCol="0">
            <a:spAutoFit/>
          </a:bodyPr>
          <a:lstStyle/>
          <a:p>
            <a:pPr algn="ctr"/>
            <a:r>
              <a:rPr lang="en-HK" sz="1300" dirty="0"/>
              <a:t>PayPal Account</a:t>
            </a:r>
          </a:p>
        </p:txBody>
      </p:sp>
      <p:sp>
        <p:nvSpPr>
          <p:cNvPr id="71" name="TextBox 70">
            <a:extLst>
              <a:ext uri="{FF2B5EF4-FFF2-40B4-BE49-F238E27FC236}">
                <a16:creationId xmlns:a16="http://schemas.microsoft.com/office/drawing/2014/main" id="{0F60B065-D981-5BF9-101B-385EE62D5E6A}"/>
              </a:ext>
            </a:extLst>
          </p:cNvPr>
          <p:cNvSpPr txBox="1"/>
          <p:nvPr/>
        </p:nvSpPr>
        <p:spPr>
          <a:xfrm>
            <a:off x="7391093" y="5779518"/>
            <a:ext cx="2026455" cy="200055"/>
          </a:xfrm>
          <a:prstGeom prst="rect">
            <a:avLst/>
          </a:prstGeom>
          <a:noFill/>
        </p:spPr>
        <p:txBody>
          <a:bodyPr wrap="square" lIns="0" tIns="0" rIns="0" bIns="0" rtlCol="0">
            <a:spAutoFit/>
          </a:bodyPr>
          <a:lstStyle/>
          <a:p>
            <a:pPr algn="ctr"/>
            <a:r>
              <a:rPr lang="en-HK" sz="1300" dirty="0"/>
              <a:t>Credit/Debit card</a:t>
            </a:r>
          </a:p>
        </p:txBody>
      </p:sp>
      <p:sp>
        <p:nvSpPr>
          <p:cNvPr id="72" name="TextBox 71">
            <a:extLst>
              <a:ext uri="{FF2B5EF4-FFF2-40B4-BE49-F238E27FC236}">
                <a16:creationId xmlns:a16="http://schemas.microsoft.com/office/drawing/2014/main" id="{D69CB9E2-BC4C-DF05-FE09-2BD7B67A4FA0}"/>
              </a:ext>
            </a:extLst>
          </p:cNvPr>
          <p:cNvSpPr txBox="1"/>
          <p:nvPr/>
        </p:nvSpPr>
        <p:spPr>
          <a:xfrm>
            <a:off x="7391094" y="5975627"/>
            <a:ext cx="2026455" cy="200055"/>
          </a:xfrm>
          <a:prstGeom prst="rect">
            <a:avLst/>
          </a:prstGeom>
          <a:noFill/>
        </p:spPr>
        <p:txBody>
          <a:bodyPr wrap="square" lIns="0" tIns="0" rIns="0" bIns="0" rtlCol="0">
            <a:spAutoFit/>
          </a:bodyPr>
          <a:lstStyle/>
          <a:p>
            <a:pPr algn="ctr"/>
            <a:r>
              <a:rPr lang="en-HK" sz="1300" dirty="0"/>
              <a:t>PayPal Account</a:t>
            </a:r>
          </a:p>
        </p:txBody>
      </p:sp>
      <p:sp>
        <p:nvSpPr>
          <p:cNvPr id="73" name="TextBox 72">
            <a:extLst>
              <a:ext uri="{FF2B5EF4-FFF2-40B4-BE49-F238E27FC236}">
                <a16:creationId xmlns:a16="http://schemas.microsoft.com/office/drawing/2014/main" id="{3398F0D5-A8F0-B757-529F-A5C6B3CE5079}"/>
              </a:ext>
            </a:extLst>
          </p:cNvPr>
          <p:cNvSpPr txBox="1"/>
          <p:nvPr/>
        </p:nvSpPr>
        <p:spPr>
          <a:xfrm>
            <a:off x="2397578" y="5679490"/>
            <a:ext cx="2026455" cy="200055"/>
          </a:xfrm>
          <a:prstGeom prst="rect">
            <a:avLst/>
          </a:prstGeom>
          <a:noFill/>
        </p:spPr>
        <p:txBody>
          <a:bodyPr wrap="square" lIns="0" tIns="0" rIns="0" bIns="0" rtlCol="0">
            <a:spAutoFit/>
          </a:bodyPr>
          <a:lstStyle/>
          <a:p>
            <a:pPr algn="ctr"/>
            <a:r>
              <a:rPr lang="en-HK" sz="1300" dirty="0"/>
              <a:t>Credit/Debit card</a:t>
            </a:r>
          </a:p>
        </p:txBody>
      </p:sp>
      <p:sp>
        <p:nvSpPr>
          <p:cNvPr id="74" name="TextBox 73">
            <a:extLst>
              <a:ext uri="{FF2B5EF4-FFF2-40B4-BE49-F238E27FC236}">
                <a16:creationId xmlns:a16="http://schemas.microsoft.com/office/drawing/2014/main" id="{61E78ABE-ECB0-9031-F5DC-DEA581C4D068}"/>
              </a:ext>
            </a:extLst>
          </p:cNvPr>
          <p:cNvSpPr txBox="1"/>
          <p:nvPr/>
        </p:nvSpPr>
        <p:spPr>
          <a:xfrm>
            <a:off x="2397579" y="5875599"/>
            <a:ext cx="2026455" cy="200055"/>
          </a:xfrm>
          <a:prstGeom prst="rect">
            <a:avLst/>
          </a:prstGeom>
          <a:noFill/>
        </p:spPr>
        <p:txBody>
          <a:bodyPr wrap="square" lIns="0" tIns="0" rIns="0" bIns="0" rtlCol="0">
            <a:spAutoFit/>
          </a:bodyPr>
          <a:lstStyle/>
          <a:p>
            <a:pPr algn="ctr"/>
            <a:r>
              <a:rPr lang="en-HK" sz="1300" dirty="0"/>
              <a:t>PayPal Account</a:t>
            </a:r>
          </a:p>
        </p:txBody>
      </p:sp>
      <p:sp>
        <p:nvSpPr>
          <p:cNvPr id="75" name="TextBox 74">
            <a:extLst>
              <a:ext uri="{FF2B5EF4-FFF2-40B4-BE49-F238E27FC236}">
                <a16:creationId xmlns:a16="http://schemas.microsoft.com/office/drawing/2014/main" id="{61E2C7C3-A279-8EE9-F572-8DEAA09C56B8}"/>
              </a:ext>
            </a:extLst>
          </p:cNvPr>
          <p:cNvSpPr txBox="1"/>
          <p:nvPr/>
        </p:nvSpPr>
        <p:spPr>
          <a:xfrm>
            <a:off x="5842740" y="2062490"/>
            <a:ext cx="2026455" cy="1938992"/>
          </a:xfrm>
          <a:prstGeom prst="rect">
            <a:avLst/>
          </a:prstGeom>
          <a:noFill/>
        </p:spPr>
        <p:txBody>
          <a:bodyPr wrap="square">
            <a:spAutoFit/>
          </a:bodyPr>
          <a:lstStyle/>
          <a:p>
            <a:pPr marL="171450" indent="-171450" algn="l">
              <a:buFont typeface="Arial" panose="020B0604020202020204" pitchFamily="34" charset="0"/>
              <a:buChar char="•"/>
            </a:pPr>
            <a:r>
              <a:rPr lang="en-US" sz="1200" b="0" i="0" dirty="0">
                <a:solidFill>
                  <a:schemeClr val="accent6">
                    <a:lumMod val="75000"/>
                  </a:schemeClr>
                </a:solidFill>
                <a:effectLst/>
              </a:rPr>
              <a:t>Unlimited public/private repos</a:t>
            </a:r>
          </a:p>
          <a:p>
            <a:pPr marL="171450" indent="-171450" algn="l">
              <a:buFont typeface="Arial" panose="020B0604020202020204" pitchFamily="34" charset="0"/>
              <a:buChar char="•"/>
            </a:pPr>
            <a:r>
              <a:rPr lang="en-US" sz="1200" b="0" i="0" dirty="0">
                <a:solidFill>
                  <a:schemeClr val="accent6">
                    <a:lumMod val="75000"/>
                  </a:schemeClr>
                </a:solidFill>
                <a:effectLst/>
              </a:rPr>
              <a:t>D</a:t>
            </a:r>
            <a:r>
              <a:rPr lang="en-HK" sz="1200" dirty="0" err="1">
                <a:solidFill>
                  <a:schemeClr val="accent6">
                    <a:lumMod val="75000"/>
                  </a:schemeClr>
                </a:solidFill>
              </a:rPr>
              <a:t>ependabot</a:t>
            </a:r>
            <a:r>
              <a:rPr lang="zh-TW" altLang="en-US" sz="1200" dirty="0">
                <a:solidFill>
                  <a:schemeClr val="accent6">
                    <a:lumMod val="75000"/>
                  </a:schemeClr>
                </a:solidFill>
              </a:rPr>
              <a:t> </a:t>
            </a:r>
            <a:r>
              <a:rPr lang="en-HK" altLang="zh-TW" sz="1200" dirty="0">
                <a:solidFill>
                  <a:schemeClr val="accent6">
                    <a:lumMod val="75000"/>
                  </a:schemeClr>
                </a:solidFill>
              </a:rPr>
              <a:t>security</a:t>
            </a:r>
            <a:r>
              <a:rPr lang="zh-TW" altLang="en-US" sz="1200" dirty="0">
                <a:solidFill>
                  <a:schemeClr val="accent6">
                    <a:lumMod val="75000"/>
                  </a:schemeClr>
                </a:solidFill>
              </a:rPr>
              <a:t> </a:t>
            </a:r>
            <a:r>
              <a:rPr lang="en-HK" altLang="zh-TW" sz="1200" dirty="0">
                <a:solidFill>
                  <a:schemeClr val="accent6">
                    <a:lumMod val="75000"/>
                  </a:schemeClr>
                </a:solidFill>
              </a:rPr>
              <a:t>and</a:t>
            </a:r>
            <a:r>
              <a:rPr lang="zh-TW" altLang="en-US" sz="1200" dirty="0">
                <a:solidFill>
                  <a:schemeClr val="accent6">
                    <a:lumMod val="75000"/>
                  </a:schemeClr>
                </a:solidFill>
              </a:rPr>
              <a:t> </a:t>
            </a:r>
            <a:r>
              <a:rPr lang="en-HK" altLang="zh-TW" sz="1200" dirty="0">
                <a:solidFill>
                  <a:schemeClr val="accent6">
                    <a:lumMod val="75000"/>
                  </a:schemeClr>
                </a:solidFill>
              </a:rPr>
              <a:t>version</a:t>
            </a:r>
            <a:r>
              <a:rPr lang="zh-TW" altLang="en-US" sz="1200" dirty="0">
                <a:solidFill>
                  <a:schemeClr val="accent6">
                    <a:lumMod val="75000"/>
                  </a:schemeClr>
                </a:solidFill>
              </a:rPr>
              <a:t> </a:t>
            </a:r>
            <a:r>
              <a:rPr lang="en-HK" altLang="zh-TW" sz="1200" dirty="0">
                <a:solidFill>
                  <a:schemeClr val="accent6">
                    <a:lumMod val="75000"/>
                  </a:schemeClr>
                </a:solidFill>
              </a:rPr>
              <a:t>updates</a:t>
            </a:r>
            <a:endParaRPr lang="en-US" sz="1200" b="0" i="0" dirty="0">
              <a:solidFill>
                <a:schemeClr val="accent6">
                  <a:lumMod val="75000"/>
                </a:schemeClr>
              </a:solidFill>
              <a:effectLst/>
            </a:endParaRPr>
          </a:p>
          <a:p>
            <a:pPr marL="171450" indent="-171450" algn="l">
              <a:buFont typeface="Arial" panose="020B0604020202020204" pitchFamily="34" charset="0"/>
              <a:buChar char="•"/>
            </a:pPr>
            <a:r>
              <a:rPr lang="en-US" sz="1200" b="0" i="0" dirty="0">
                <a:solidFill>
                  <a:schemeClr val="accent6">
                    <a:lumMod val="75000"/>
                  </a:schemeClr>
                </a:solidFill>
                <a:effectLst/>
              </a:rPr>
              <a:t>2,000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500MB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Issue &amp; Projects</a:t>
            </a:r>
          </a:p>
          <a:p>
            <a:pPr marL="171450" indent="-171450" algn="l">
              <a:buFont typeface="Arial" panose="020B0604020202020204" pitchFamily="34" charset="0"/>
              <a:buChar char="•"/>
            </a:pPr>
            <a:r>
              <a:rPr lang="en-US" sz="1200" b="0" i="0" dirty="0">
                <a:solidFill>
                  <a:schemeClr val="accent6">
                    <a:lumMod val="75000"/>
                  </a:schemeClr>
                </a:solidFill>
                <a:effectLst/>
              </a:rPr>
              <a:t>Community support</a:t>
            </a:r>
          </a:p>
        </p:txBody>
      </p:sp>
      <p:sp>
        <p:nvSpPr>
          <p:cNvPr id="76" name="TextBox 75">
            <a:extLst>
              <a:ext uri="{FF2B5EF4-FFF2-40B4-BE49-F238E27FC236}">
                <a16:creationId xmlns:a16="http://schemas.microsoft.com/office/drawing/2014/main" id="{A8BEB7A1-FE17-74CC-9249-E6E4B0BD962B}"/>
              </a:ext>
            </a:extLst>
          </p:cNvPr>
          <p:cNvSpPr txBox="1"/>
          <p:nvPr/>
        </p:nvSpPr>
        <p:spPr>
          <a:xfrm>
            <a:off x="7779412" y="2074282"/>
            <a:ext cx="2026455" cy="2677656"/>
          </a:xfrm>
          <a:prstGeom prst="rect">
            <a:avLst/>
          </a:prstGeom>
          <a:noFill/>
        </p:spPr>
        <p:txBody>
          <a:bodyPr wrap="square">
            <a:spAutoFit/>
          </a:bodyPr>
          <a:lstStyle/>
          <a:p>
            <a:pPr algn="l"/>
            <a:r>
              <a:rPr lang="en-HK" sz="1200" dirty="0">
                <a:solidFill>
                  <a:schemeClr val="accent6">
                    <a:lumMod val="75000"/>
                  </a:schemeClr>
                </a:solidFill>
              </a:rPr>
              <a:t>Everything includes in Free, plus</a:t>
            </a:r>
            <a:endParaRPr lang="en-US" sz="1200" b="0" i="0" dirty="0">
              <a:solidFill>
                <a:schemeClr val="accent6">
                  <a:lumMod val="75000"/>
                </a:schemeClr>
              </a:solidFill>
              <a:effectLst/>
            </a:endParaRPr>
          </a:p>
          <a:p>
            <a:pPr marL="171450" indent="-171450" algn="l">
              <a:buFont typeface="Arial" panose="020B0604020202020204" pitchFamily="34" charset="0"/>
              <a:buChar char="•"/>
            </a:pPr>
            <a:r>
              <a:rPr lang="en-US" sz="1200" dirty="0">
                <a:solidFill>
                  <a:schemeClr val="accent6">
                    <a:lumMod val="75000"/>
                  </a:schemeClr>
                </a:solidFill>
              </a:rPr>
              <a:t>Access to GitHub </a:t>
            </a:r>
            <a:r>
              <a:rPr lang="en-US" sz="1200" dirty="0" err="1">
                <a:solidFill>
                  <a:schemeClr val="accent6">
                    <a:lumMod val="75000"/>
                  </a:schemeClr>
                </a:solidFill>
              </a:rPr>
              <a:t>Codespaces</a:t>
            </a:r>
            <a:endParaRPr lang="en-US" sz="1200" dirty="0">
              <a:solidFill>
                <a:schemeClr val="accent6">
                  <a:lumMod val="75000"/>
                </a:schemeClr>
              </a:solidFill>
            </a:endParaRPr>
          </a:p>
          <a:p>
            <a:pPr marL="171450" indent="-171450" algn="l">
              <a:buFont typeface="Arial" panose="020B0604020202020204" pitchFamily="34" charset="0"/>
              <a:buChar char="•"/>
            </a:pPr>
            <a:r>
              <a:rPr lang="en-US" sz="1200" dirty="0">
                <a:solidFill>
                  <a:schemeClr val="accent6">
                    <a:lumMod val="75000"/>
                  </a:schemeClr>
                </a:solidFill>
              </a:rPr>
              <a:t>Protected branches</a:t>
            </a:r>
          </a:p>
          <a:p>
            <a:pPr marL="171450" indent="-171450" algn="l">
              <a:buFont typeface="Arial" panose="020B0604020202020204" pitchFamily="34" charset="0"/>
              <a:buChar char="•"/>
            </a:pPr>
            <a:r>
              <a:rPr lang="en-US" sz="1200" dirty="0">
                <a:solidFill>
                  <a:schemeClr val="accent6">
                    <a:lumMod val="75000"/>
                  </a:schemeClr>
                </a:solidFill>
              </a:rPr>
              <a:t>Multiple reviewers in pull requests</a:t>
            </a:r>
          </a:p>
          <a:p>
            <a:pPr marL="171450" indent="-171450" algn="l">
              <a:buFont typeface="Arial" panose="020B0604020202020204" pitchFamily="34" charset="0"/>
              <a:buChar char="•"/>
            </a:pPr>
            <a:r>
              <a:rPr lang="en-US" sz="1200" dirty="0">
                <a:solidFill>
                  <a:schemeClr val="accent6">
                    <a:lumMod val="75000"/>
                  </a:schemeClr>
                </a:solidFill>
              </a:rPr>
              <a:t>Code owners</a:t>
            </a:r>
          </a:p>
          <a:p>
            <a:pPr marL="171450" indent="-171450" algn="l">
              <a:buFont typeface="Arial" panose="020B0604020202020204" pitchFamily="34" charset="0"/>
              <a:buChar char="•"/>
            </a:pPr>
            <a:r>
              <a:rPr lang="en-US" sz="1200" dirty="0">
                <a:solidFill>
                  <a:schemeClr val="accent6">
                    <a:lumMod val="75000"/>
                  </a:schemeClr>
                </a:solidFill>
              </a:rPr>
              <a:t>Pages and Wikis</a:t>
            </a:r>
          </a:p>
          <a:p>
            <a:pPr marL="171450" indent="-171450" algn="l">
              <a:buFont typeface="Arial" panose="020B0604020202020204" pitchFamily="34" charset="0"/>
              <a:buChar char="•"/>
            </a:pPr>
            <a:r>
              <a:rPr lang="en-US" sz="1200" dirty="0">
                <a:solidFill>
                  <a:schemeClr val="accent6">
                    <a:lumMod val="75000"/>
                  </a:schemeClr>
                </a:solidFill>
              </a:rPr>
              <a:t>3</a:t>
            </a:r>
            <a:r>
              <a:rPr lang="en-US" sz="1200" b="0" i="0" dirty="0">
                <a:solidFill>
                  <a:schemeClr val="accent6">
                    <a:lumMod val="75000"/>
                  </a:schemeClr>
                </a:solidFill>
                <a:effectLst/>
              </a:rPr>
              <a:t>,000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2 GB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Web-based support</a:t>
            </a:r>
          </a:p>
        </p:txBody>
      </p:sp>
      <p:sp>
        <p:nvSpPr>
          <p:cNvPr id="77" name="TextBox 76">
            <a:extLst>
              <a:ext uri="{FF2B5EF4-FFF2-40B4-BE49-F238E27FC236}">
                <a16:creationId xmlns:a16="http://schemas.microsoft.com/office/drawing/2014/main" id="{EE362AEF-5CFF-E615-1FB1-7B19397FE4A0}"/>
              </a:ext>
            </a:extLst>
          </p:cNvPr>
          <p:cNvSpPr txBox="1"/>
          <p:nvPr/>
        </p:nvSpPr>
        <p:spPr>
          <a:xfrm>
            <a:off x="9805867" y="2068549"/>
            <a:ext cx="2311765" cy="3600986"/>
          </a:xfrm>
          <a:prstGeom prst="rect">
            <a:avLst/>
          </a:prstGeom>
          <a:noFill/>
        </p:spPr>
        <p:txBody>
          <a:bodyPr wrap="square">
            <a:spAutoFit/>
          </a:bodyPr>
          <a:lstStyle/>
          <a:p>
            <a:r>
              <a:rPr lang="en-HK" sz="1200" dirty="0">
                <a:solidFill>
                  <a:schemeClr val="accent6">
                    <a:lumMod val="75000"/>
                  </a:schemeClr>
                </a:solidFill>
              </a:rPr>
              <a:t>Everything includes in Teams, plus</a:t>
            </a:r>
            <a:endParaRPr lang="en-US" sz="1200" dirty="0">
              <a:solidFill>
                <a:schemeClr val="accent6">
                  <a:lumMod val="75000"/>
                </a:schemeClr>
              </a:solidFill>
            </a:endParaRPr>
          </a:p>
          <a:p>
            <a:pPr marL="171450" indent="-171450" algn="l">
              <a:buFont typeface="Arial" panose="020B0604020202020204" pitchFamily="34" charset="0"/>
              <a:buChar char="•"/>
            </a:pPr>
            <a:r>
              <a:rPr lang="en-US" sz="1200" b="0" i="0" dirty="0">
                <a:solidFill>
                  <a:schemeClr val="accent6">
                    <a:lumMod val="75000"/>
                  </a:schemeClr>
                </a:solidFill>
                <a:effectLst/>
              </a:rPr>
              <a:t>Data residency</a:t>
            </a:r>
          </a:p>
          <a:p>
            <a:pPr marL="171450" indent="-171450" algn="l">
              <a:buFont typeface="Arial" panose="020B0604020202020204" pitchFamily="34" charset="0"/>
              <a:buChar char="•"/>
            </a:pPr>
            <a:r>
              <a:rPr lang="en-US" sz="1200" dirty="0">
                <a:solidFill>
                  <a:schemeClr val="accent6">
                    <a:lumMod val="75000"/>
                  </a:schemeClr>
                </a:solidFill>
              </a:rPr>
              <a:t>Enterprise Managed Users</a:t>
            </a:r>
          </a:p>
          <a:p>
            <a:pPr marL="171450" indent="-171450" algn="l">
              <a:buFont typeface="Arial" panose="020B0604020202020204" pitchFamily="34" charset="0"/>
              <a:buChar char="•"/>
            </a:pPr>
            <a:r>
              <a:rPr lang="en-US" sz="1200" dirty="0">
                <a:solidFill>
                  <a:schemeClr val="accent6">
                    <a:lumMod val="75000"/>
                  </a:schemeClr>
                </a:solidFill>
              </a:rPr>
              <a:t>User provisioning through SCIM</a:t>
            </a:r>
          </a:p>
          <a:p>
            <a:pPr marL="171450" indent="-171450" algn="l">
              <a:buFont typeface="Arial" panose="020B0604020202020204" pitchFamily="34" charset="0"/>
              <a:buChar char="•"/>
            </a:pPr>
            <a:r>
              <a:rPr lang="en-US" sz="1200" dirty="0">
                <a:solidFill>
                  <a:schemeClr val="accent6">
                    <a:lumMod val="75000"/>
                  </a:schemeClr>
                </a:solidFill>
              </a:rPr>
              <a:t>Audit Log API</a:t>
            </a:r>
          </a:p>
          <a:p>
            <a:pPr marL="171450" indent="-171450" algn="l">
              <a:buFont typeface="Arial" panose="020B0604020202020204" pitchFamily="34" charset="0"/>
              <a:buChar char="•"/>
            </a:pPr>
            <a:r>
              <a:rPr lang="en-US" sz="1200" dirty="0">
                <a:solidFill>
                  <a:schemeClr val="accent6">
                    <a:lumMod val="75000"/>
                  </a:schemeClr>
                </a:solidFill>
              </a:rPr>
              <a:t>SOC1, SOC2, type 2 reports annually</a:t>
            </a:r>
          </a:p>
          <a:p>
            <a:pPr marL="171450" indent="-171450" algn="l">
              <a:buFont typeface="Arial" panose="020B0604020202020204" pitchFamily="34" charset="0"/>
              <a:buChar char="•"/>
            </a:pPr>
            <a:r>
              <a:rPr lang="en-US" sz="1200" dirty="0">
                <a:solidFill>
                  <a:schemeClr val="accent6">
                    <a:lumMod val="75000"/>
                  </a:schemeClr>
                </a:solidFill>
              </a:rPr>
              <a:t>FedRAMP Tailored Authority to Operate (ATO)</a:t>
            </a:r>
          </a:p>
          <a:p>
            <a:pPr marL="171450" indent="-171450" algn="l">
              <a:buFont typeface="Arial" panose="020B0604020202020204" pitchFamily="34" charset="0"/>
              <a:buChar char="•"/>
            </a:pPr>
            <a:r>
              <a:rPr lang="en-US" sz="1200" b="0" i="0" dirty="0">
                <a:solidFill>
                  <a:schemeClr val="accent6">
                    <a:lumMod val="75000"/>
                  </a:schemeClr>
                </a:solidFill>
                <a:effectLst/>
              </a:rPr>
              <a:t>SAML single sign-on</a:t>
            </a:r>
          </a:p>
          <a:p>
            <a:pPr marL="171450" indent="-171450" algn="l">
              <a:buFont typeface="Arial" panose="020B0604020202020204" pitchFamily="34" charset="0"/>
              <a:buChar char="•"/>
            </a:pPr>
            <a:r>
              <a:rPr lang="en-US" sz="1200" dirty="0">
                <a:solidFill>
                  <a:schemeClr val="accent6">
                    <a:lumMod val="75000"/>
                  </a:schemeClr>
                </a:solidFill>
              </a:rPr>
              <a:t>50</a:t>
            </a:r>
            <a:r>
              <a:rPr lang="en-US" sz="1200" b="0" i="0" dirty="0">
                <a:solidFill>
                  <a:schemeClr val="accent6">
                    <a:lumMod val="75000"/>
                  </a:schemeClr>
                </a:solidFill>
                <a:effectLst/>
              </a:rPr>
              <a:t>,000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50GB of Packages storage</a:t>
            </a:r>
          </a:p>
          <a:p>
            <a:endParaRPr lang="en-US" sz="1200" dirty="0">
              <a:solidFill>
                <a:schemeClr val="accent6">
                  <a:lumMod val="75000"/>
                </a:schemeClr>
              </a:solidFill>
            </a:endParaRPr>
          </a:p>
          <a:p>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Premium support</a:t>
            </a:r>
          </a:p>
          <a:p>
            <a:pPr marL="171450" indent="-171450" algn="l">
              <a:buFont typeface="Arial" panose="020B0604020202020204" pitchFamily="34" charset="0"/>
              <a:buChar char="•"/>
            </a:pPr>
            <a:endParaRPr lang="en-US" sz="1200" b="0" i="0" dirty="0">
              <a:solidFill>
                <a:schemeClr val="accent6">
                  <a:lumMod val="75000"/>
                </a:schemeClr>
              </a:solidFill>
              <a:effectLst/>
            </a:endParaRPr>
          </a:p>
        </p:txBody>
      </p:sp>
      <p:sp>
        <p:nvSpPr>
          <p:cNvPr id="80" name="TextBox 79">
            <a:extLst>
              <a:ext uri="{FF2B5EF4-FFF2-40B4-BE49-F238E27FC236}">
                <a16:creationId xmlns:a16="http://schemas.microsoft.com/office/drawing/2014/main" id="{0DCCDB0F-FDF7-F332-2ECB-7D1EA3C6887B}"/>
              </a:ext>
            </a:extLst>
          </p:cNvPr>
          <p:cNvSpPr txBox="1"/>
          <p:nvPr/>
        </p:nvSpPr>
        <p:spPr>
          <a:xfrm>
            <a:off x="5879599" y="4131414"/>
            <a:ext cx="2026455" cy="830997"/>
          </a:xfrm>
          <a:prstGeom prst="rect">
            <a:avLst/>
          </a:prstGeom>
          <a:noFill/>
        </p:spPr>
        <p:txBody>
          <a:bodyPr wrap="square">
            <a:spAutoFit/>
          </a:bodyPr>
          <a:lstStyle/>
          <a:p>
            <a:pPr algn="l"/>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GitHub Copilot Access</a:t>
            </a:r>
          </a:p>
          <a:p>
            <a:pPr marL="171450" indent="-171450">
              <a:buFont typeface="Arial" panose="020B0604020202020204" pitchFamily="34" charset="0"/>
              <a:buChar char="•"/>
            </a:pPr>
            <a:r>
              <a:rPr lang="en-US" sz="1200" dirty="0">
                <a:solidFill>
                  <a:schemeClr val="accent6">
                    <a:lumMod val="75000"/>
                  </a:schemeClr>
                </a:solidFill>
              </a:rPr>
              <a:t>GitHub </a:t>
            </a:r>
            <a:r>
              <a:rPr lang="en-US" sz="1200" dirty="0" err="1">
                <a:solidFill>
                  <a:schemeClr val="accent6">
                    <a:lumMod val="75000"/>
                  </a:schemeClr>
                </a:solidFill>
              </a:rPr>
              <a:t>Codespaces</a:t>
            </a:r>
            <a:r>
              <a:rPr lang="en-US" sz="1200" dirty="0">
                <a:solidFill>
                  <a:schemeClr val="accent6">
                    <a:lumMod val="75000"/>
                  </a:schemeClr>
                </a:solidFill>
              </a:rPr>
              <a:t> Access</a:t>
            </a:r>
          </a:p>
        </p:txBody>
      </p:sp>
      <p:sp>
        <p:nvSpPr>
          <p:cNvPr id="81" name="TextBox 80">
            <a:extLst>
              <a:ext uri="{FF2B5EF4-FFF2-40B4-BE49-F238E27FC236}">
                <a16:creationId xmlns:a16="http://schemas.microsoft.com/office/drawing/2014/main" id="{FD5C576D-3103-9396-8AFF-E42A06CBE07D}"/>
              </a:ext>
            </a:extLst>
          </p:cNvPr>
          <p:cNvSpPr txBox="1"/>
          <p:nvPr/>
        </p:nvSpPr>
        <p:spPr>
          <a:xfrm>
            <a:off x="7772196" y="4730888"/>
            <a:ext cx="2026455" cy="646331"/>
          </a:xfrm>
          <a:prstGeom prst="rect">
            <a:avLst/>
          </a:prstGeom>
          <a:noFill/>
        </p:spPr>
        <p:txBody>
          <a:bodyPr wrap="square">
            <a:spAutoFit/>
          </a:bodyPr>
          <a:lstStyle/>
          <a:p>
            <a:pPr algn="l"/>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GitHub Secret Protection</a:t>
            </a:r>
          </a:p>
          <a:p>
            <a:pPr marL="171450" indent="-171450">
              <a:buFont typeface="Arial" panose="020B0604020202020204" pitchFamily="34" charset="0"/>
              <a:buChar char="•"/>
            </a:pPr>
            <a:r>
              <a:rPr lang="en-US" sz="1200" dirty="0">
                <a:solidFill>
                  <a:schemeClr val="accent6">
                    <a:lumMod val="75000"/>
                  </a:schemeClr>
                </a:solidFill>
              </a:rPr>
              <a:t>GitHub Code Security</a:t>
            </a:r>
          </a:p>
        </p:txBody>
      </p:sp>
      <p:sp>
        <p:nvSpPr>
          <p:cNvPr id="82" name="Rectangle 81">
            <a:extLst>
              <a:ext uri="{FF2B5EF4-FFF2-40B4-BE49-F238E27FC236}">
                <a16:creationId xmlns:a16="http://schemas.microsoft.com/office/drawing/2014/main" id="{74FCDF78-8BBC-55A6-19EF-FBE65A9DA19A}"/>
              </a:ext>
            </a:extLst>
          </p:cNvPr>
          <p:cNvSpPr/>
          <p:nvPr/>
        </p:nvSpPr>
        <p:spPr bwMode="auto">
          <a:xfrm>
            <a:off x="9805867" y="2493169"/>
            <a:ext cx="2266875" cy="1859839"/>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76336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p:bldP spid="7" grpId="0"/>
      <p:bldP spid="8" grpId="0"/>
      <p:bldP spid="10" grpId="0"/>
      <p:bldP spid="11" grpId="0"/>
      <p:bldP spid="12" grpId="0"/>
      <p:bldP spid="13" grpId="0"/>
      <p:bldP spid="35" grpId="0"/>
      <p:bldP spid="53" grpId="0"/>
      <p:bldP spid="54" grpId="0"/>
      <p:bldP spid="62" grpId="0"/>
      <p:bldP spid="63" grpId="0"/>
      <p:bldP spid="68" grpId="0"/>
      <p:bldP spid="69" grpId="0"/>
      <p:bldP spid="70" grpId="0"/>
      <p:bldP spid="71" grpId="0"/>
      <p:bldP spid="72" grpId="0"/>
      <p:bldP spid="73" grpId="0"/>
      <p:bldP spid="74" grpId="0"/>
      <p:bldP spid="75" grpId="0"/>
      <p:bldP spid="76" grpId="0"/>
      <p:bldP spid="77" grpId="0"/>
      <p:bldP spid="80" grpId="0"/>
      <p:bldP spid="81" grpId="0"/>
      <p:bldP spid="8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84;p84">
            <a:extLst>
              <a:ext uri="{FF2B5EF4-FFF2-40B4-BE49-F238E27FC236}">
                <a16:creationId xmlns:a16="http://schemas.microsoft.com/office/drawing/2014/main" id="{798B2BC0-91A2-833A-77AF-C6617309891F}"/>
              </a:ext>
            </a:extLst>
          </p:cNvPr>
          <p:cNvSpPr/>
          <p:nvPr/>
        </p:nvSpPr>
        <p:spPr>
          <a:xfrm>
            <a:off x="6279451" y="1524000"/>
            <a:ext cx="4851600" cy="4546800"/>
          </a:xfrm>
          <a:prstGeom prst="roundRect">
            <a:avLst>
              <a:gd name="adj" fmla="val 3159"/>
            </a:avLst>
          </a:prstGeom>
          <a:noFill/>
          <a:ln w="9525" cap="flat" cmpd="sng">
            <a:solidFill>
              <a:srgbClr val="282828"/>
            </a:solidFill>
            <a:prstDash val="solid"/>
            <a:round/>
            <a:headEnd type="none" w="sm" len="sm"/>
            <a:tailEnd type="none" w="sm" len="sm"/>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F0F6FC"/>
              </a:buClr>
              <a:buSzPts val="900"/>
              <a:buFont typeface="Arial"/>
              <a:buNone/>
              <a:tabLst/>
              <a:defRPr/>
            </a:pPr>
            <a:endParaRPr kumimoji="0" sz="1200" b="0" i="0" u="none" strike="noStrike" kern="0" cap="none" spc="0" normalizeH="0" baseline="0" noProof="0">
              <a:ln>
                <a:noFill/>
              </a:ln>
              <a:solidFill>
                <a:srgbClr val="6E7681"/>
              </a:solidFill>
              <a:effectLst/>
              <a:uLnTx/>
              <a:uFillTx/>
              <a:ea typeface="Arial"/>
              <a:cs typeface="Arial"/>
              <a:sym typeface="Arial"/>
            </a:endParaRPr>
          </a:p>
        </p:txBody>
      </p:sp>
      <p:sp>
        <p:nvSpPr>
          <p:cNvPr id="12" name="Google Shape;785;p84">
            <a:extLst>
              <a:ext uri="{FF2B5EF4-FFF2-40B4-BE49-F238E27FC236}">
                <a16:creationId xmlns:a16="http://schemas.microsoft.com/office/drawing/2014/main" id="{C74387E9-19E9-1897-D465-C048AD5D7109}"/>
              </a:ext>
            </a:extLst>
          </p:cNvPr>
          <p:cNvSpPr/>
          <p:nvPr/>
        </p:nvSpPr>
        <p:spPr>
          <a:xfrm>
            <a:off x="1072451" y="1524000"/>
            <a:ext cx="4851600" cy="4546800"/>
          </a:xfrm>
          <a:prstGeom prst="roundRect">
            <a:avLst>
              <a:gd name="adj" fmla="val 3159"/>
            </a:avLst>
          </a:prstGeom>
          <a:noFill/>
          <a:ln w="9525" cap="flat" cmpd="sng">
            <a:solidFill>
              <a:srgbClr val="282828"/>
            </a:solidFill>
            <a:prstDash val="solid"/>
            <a:round/>
            <a:headEnd type="none" w="sm" len="sm"/>
            <a:tailEnd type="none" w="sm" len="sm"/>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F0F6FC"/>
              </a:buClr>
              <a:buSzPts val="900"/>
              <a:buFont typeface="Arial"/>
              <a:buNone/>
              <a:tabLst/>
              <a:defRPr/>
            </a:pPr>
            <a:endParaRPr kumimoji="0" sz="1200" b="0" i="0" u="none" strike="noStrike" kern="0" cap="none" spc="0" normalizeH="0" baseline="0" noProof="0">
              <a:ln>
                <a:noFill/>
              </a:ln>
              <a:solidFill>
                <a:srgbClr val="6E7681"/>
              </a:solidFill>
              <a:effectLst/>
              <a:uLnTx/>
              <a:uFillTx/>
              <a:ea typeface="Arial"/>
              <a:cs typeface="Arial"/>
              <a:sym typeface="Arial"/>
            </a:endParaRPr>
          </a:p>
        </p:txBody>
      </p:sp>
      <p:cxnSp>
        <p:nvCxnSpPr>
          <p:cNvPr id="13" name="Google Shape;786;p84">
            <a:extLst>
              <a:ext uri="{FF2B5EF4-FFF2-40B4-BE49-F238E27FC236}">
                <a16:creationId xmlns:a16="http://schemas.microsoft.com/office/drawing/2014/main" id="{D8D1CBFB-0389-0613-4DC0-21D994C4AF7F}"/>
              </a:ext>
            </a:extLst>
          </p:cNvPr>
          <p:cNvCxnSpPr/>
          <p:nvPr/>
        </p:nvCxnSpPr>
        <p:spPr>
          <a:xfrm>
            <a:off x="1552549" y="3874984"/>
            <a:ext cx="3857600" cy="0"/>
          </a:xfrm>
          <a:prstGeom prst="straightConnector1">
            <a:avLst/>
          </a:prstGeom>
          <a:noFill/>
          <a:ln w="9525" cap="rnd" cmpd="sng">
            <a:solidFill>
              <a:srgbClr val="282828"/>
            </a:solidFill>
            <a:prstDash val="solid"/>
            <a:round/>
            <a:headEnd type="none" w="sm" len="sm"/>
            <a:tailEnd type="none" w="sm" len="sm"/>
          </a:ln>
        </p:spPr>
      </p:cxnSp>
      <p:cxnSp>
        <p:nvCxnSpPr>
          <p:cNvPr id="14" name="Google Shape;787;p84">
            <a:extLst>
              <a:ext uri="{FF2B5EF4-FFF2-40B4-BE49-F238E27FC236}">
                <a16:creationId xmlns:a16="http://schemas.microsoft.com/office/drawing/2014/main" id="{76FEC4A8-B62A-4CB2-12AB-588867E29B39}"/>
              </a:ext>
            </a:extLst>
          </p:cNvPr>
          <p:cNvCxnSpPr/>
          <p:nvPr/>
        </p:nvCxnSpPr>
        <p:spPr>
          <a:xfrm>
            <a:off x="1586337" y="4970317"/>
            <a:ext cx="3857600" cy="0"/>
          </a:xfrm>
          <a:prstGeom prst="straightConnector1">
            <a:avLst/>
          </a:prstGeom>
          <a:noFill/>
          <a:ln w="9525" cap="rnd" cmpd="sng">
            <a:solidFill>
              <a:srgbClr val="282828"/>
            </a:solidFill>
            <a:prstDash val="solid"/>
            <a:round/>
            <a:headEnd type="none" w="sm" len="sm"/>
            <a:tailEnd type="none" w="sm" len="sm"/>
          </a:ln>
        </p:spPr>
      </p:cxnSp>
      <p:sp>
        <p:nvSpPr>
          <p:cNvPr id="15" name="Google Shape;792;p84">
            <a:extLst>
              <a:ext uri="{FF2B5EF4-FFF2-40B4-BE49-F238E27FC236}">
                <a16:creationId xmlns:a16="http://schemas.microsoft.com/office/drawing/2014/main" id="{65A6D2DB-B0E9-1D15-FE39-42DDDADA8DE1}"/>
              </a:ext>
            </a:extLst>
          </p:cNvPr>
          <p:cNvSpPr/>
          <p:nvPr/>
        </p:nvSpPr>
        <p:spPr>
          <a:xfrm rot="5400000">
            <a:off x="5822717" y="2281000"/>
            <a:ext cx="914400" cy="24400"/>
          </a:xfrm>
          <a:prstGeom prst="roundRect">
            <a:avLst>
              <a:gd name="adj" fmla="val 50000"/>
            </a:avLst>
          </a:prstGeom>
          <a:gradFill>
            <a:gsLst>
              <a:gs pos="0">
                <a:srgbClr val="A371F7"/>
              </a:gs>
              <a:gs pos="100000">
                <a:srgbClr val="DB61A2"/>
              </a:gs>
            </a:gsLst>
            <a:lin ang="8099331" scaled="0"/>
          </a:gra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353" b="0" i="0" u="none" strike="noStrike" kern="0" cap="none" spc="0" normalizeH="0" baseline="0" noProof="0">
              <a:ln>
                <a:noFill/>
              </a:ln>
              <a:solidFill>
                <a:srgbClr val="FFFFFF"/>
              </a:solidFill>
              <a:effectLst/>
              <a:uLnTx/>
              <a:uFillTx/>
            </a:endParaRPr>
          </a:p>
        </p:txBody>
      </p:sp>
      <p:sp>
        <p:nvSpPr>
          <p:cNvPr id="16" name="Google Shape;793;p84">
            <a:extLst>
              <a:ext uri="{FF2B5EF4-FFF2-40B4-BE49-F238E27FC236}">
                <a16:creationId xmlns:a16="http://schemas.microsoft.com/office/drawing/2014/main" id="{89CF7092-8D63-773F-B40F-3F98F5446432}"/>
              </a:ext>
            </a:extLst>
          </p:cNvPr>
          <p:cNvSpPr/>
          <p:nvPr/>
        </p:nvSpPr>
        <p:spPr>
          <a:xfrm rot="5400000">
            <a:off x="615740" y="2281000"/>
            <a:ext cx="914400" cy="24400"/>
          </a:xfrm>
          <a:prstGeom prst="roundRect">
            <a:avLst>
              <a:gd name="adj" fmla="val 50000"/>
            </a:avLst>
          </a:prstGeom>
          <a:gradFill>
            <a:gsLst>
              <a:gs pos="0">
                <a:srgbClr val="388BFD"/>
              </a:gs>
              <a:gs pos="50000">
                <a:srgbClr val="797EF9"/>
              </a:gs>
              <a:gs pos="100000">
                <a:srgbClr val="A371F7"/>
              </a:gs>
            </a:gsLst>
            <a:lin ang="8099331" scaled="0"/>
          </a:gra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353" b="0" i="0" u="none" strike="noStrike" kern="0" cap="none" spc="0" normalizeH="0" baseline="0" noProof="0">
              <a:ln>
                <a:noFill/>
              </a:ln>
              <a:solidFill>
                <a:srgbClr val="FFFFFF"/>
              </a:solidFill>
              <a:effectLst/>
              <a:uLnTx/>
              <a:uFillTx/>
            </a:endParaRPr>
          </a:p>
        </p:txBody>
      </p:sp>
      <p:cxnSp>
        <p:nvCxnSpPr>
          <p:cNvPr id="17" name="Google Shape;795;p84">
            <a:extLst>
              <a:ext uri="{FF2B5EF4-FFF2-40B4-BE49-F238E27FC236}">
                <a16:creationId xmlns:a16="http://schemas.microsoft.com/office/drawing/2014/main" id="{4A6427AA-9B90-679D-DBFF-3767E325E357}"/>
              </a:ext>
            </a:extLst>
          </p:cNvPr>
          <p:cNvCxnSpPr/>
          <p:nvPr/>
        </p:nvCxnSpPr>
        <p:spPr>
          <a:xfrm>
            <a:off x="6759549" y="3874984"/>
            <a:ext cx="3857600" cy="0"/>
          </a:xfrm>
          <a:prstGeom prst="straightConnector1">
            <a:avLst/>
          </a:prstGeom>
          <a:noFill/>
          <a:ln w="9525" cap="rnd" cmpd="sng">
            <a:solidFill>
              <a:srgbClr val="282828"/>
            </a:solidFill>
            <a:prstDash val="solid"/>
            <a:round/>
            <a:headEnd type="none" w="sm" len="sm"/>
            <a:tailEnd type="none" w="sm" len="sm"/>
          </a:ln>
        </p:spPr>
      </p:cxnSp>
      <p:cxnSp>
        <p:nvCxnSpPr>
          <p:cNvPr id="18" name="Google Shape;796;p84">
            <a:extLst>
              <a:ext uri="{FF2B5EF4-FFF2-40B4-BE49-F238E27FC236}">
                <a16:creationId xmlns:a16="http://schemas.microsoft.com/office/drawing/2014/main" id="{1C2B4C3C-415A-F89D-2CAE-642296761DE7}"/>
              </a:ext>
            </a:extLst>
          </p:cNvPr>
          <p:cNvCxnSpPr/>
          <p:nvPr/>
        </p:nvCxnSpPr>
        <p:spPr>
          <a:xfrm>
            <a:off x="6793337" y="4970317"/>
            <a:ext cx="3857600" cy="0"/>
          </a:xfrm>
          <a:prstGeom prst="straightConnector1">
            <a:avLst/>
          </a:prstGeom>
          <a:noFill/>
          <a:ln w="9525" cap="rnd" cmpd="sng">
            <a:solidFill>
              <a:srgbClr val="282828"/>
            </a:solidFill>
            <a:prstDash val="solid"/>
            <a:round/>
            <a:headEnd type="none" w="sm" len="sm"/>
            <a:tailEnd type="none" w="sm" len="sm"/>
          </a:ln>
        </p:spPr>
      </p:cxnSp>
      <p:pic>
        <p:nvPicPr>
          <p:cNvPr id="19" name="Google Shape;7;p1" descr="Image">
            <a:extLst>
              <a:ext uri="{FF2B5EF4-FFF2-40B4-BE49-F238E27FC236}">
                <a16:creationId xmlns:a16="http://schemas.microsoft.com/office/drawing/2014/main" id="{E158868F-A299-415D-B280-896A1887A62E}"/>
              </a:ext>
            </a:extLst>
          </p:cNvPr>
          <p:cNvPicPr preferRelativeResize="0"/>
          <p:nvPr/>
        </p:nvPicPr>
        <p:blipFill rotWithShape="1">
          <a:blip r:embed="rId2">
            <a:alphaModFix amt="50000"/>
          </a:blip>
          <a:srcRect/>
          <a:stretch/>
        </p:blipFill>
        <p:spPr>
          <a:xfrm>
            <a:off x="283655" y="164286"/>
            <a:ext cx="406400" cy="396367"/>
          </a:xfrm>
          <a:prstGeom prst="rect">
            <a:avLst/>
          </a:prstGeom>
          <a:noFill/>
          <a:ln>
            <a:noFill/>
          </a:ln>
          <a:effectLst>
            <a:outerShdw blurRad="304800" dist="152400" dir="2700000" rotWithShape="0">
              <a:srgbClr val="451E4C">
                <a:alpha val="24705"/>
              </a:srgbClr>
            </a:outerShdw>
          </a:effectLst>
        </p:spPr>
      </p:pic>
      <p:sp>
        <p:nvSpPr>
          <p:cNvPr id="20" name="Google Shape;1534;p124">
            <a:extLst>
              <a:ext uri="{FF2B5EF4-FFF2-40B4-BE49-F238E27FC236}">
                <a16:creationId xmlns:a16="http://schemas.microsoft.com/office/drawing/2014/main" id="{FBA963BC-4B45-7E7D-3D87-52AFF4E4B0F7}"/>
              </a:ext>
            </a:extLst>
          </p:cNvPr>
          <p:cNvSpPr txBox="1">
            <a:spLocks/>
          </p:cNvSpPr>
          <p:nvPr/>
        </p:nvSpPr>
        <p:spPr>
          <a:xfrm>
            <a:off x="1072451" y="0"/>
            <a:ext cx="10058800" cy="1524000"/>
          </a:xfrm>
          <a:prstGeom prst="rect">
            <a:avLst/>
          </a:prstGeom>
          <a:noFill/>
          <a:ln>
            <a:noFill/>
          </a:ln>
        </p:spPr>
        <p:txBody>
          <a:bodyPr spcFirstLastPara="1" wrap="square" lIns="45700" tIns="22867" rIns="45700" bIns="228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2pPr>
            <a:lvl3pPr marR="0" lvl="2"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3pPr>
            <a:lvl4pPr marR="0" lvl="3"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4pPr>
            <a:lvl5pPr marR="0" lvl="4"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5pPr>
            <a:lvl6pPr marR="0" lvl="5"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6pPr>
            <a:lvl7pPr marR="0" lvl="6"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7pPr>
            <a:lvl8pPr marR="0" lvl="7"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8pPr>
            <a:lvl9pPr marR="0" lvl="8" algn="ctr" rtl="0">
              <a:lnSpc>
                <a:spcPct val="100000"/>
              </a:lnSpc>
              <a:spcBef>
                <a:spcPts val="0"/>
              </a:spcBef>
              <a:spcAft>
                <a:spcPts val="0"/>
              </a:spcAft>
              <a:buClr>
                <a:srgbClr val="F0F6FC"/>
              </a:buClr>
              <a:buSzPts val="3600"/>
              <a:buFont typeface="Arial"/>
              <a:buNone/>
              <a:defRPr sz="4800" b="1" i="0" u="none" strike="noStrike" cap="none">
                <a:solidFill>
                  <a:srgbClr val="F0F6FC"/>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HK" sz="4267" b="1" i="0" u="none" strike="noStrike" kern="0" cap="none" spc="0" normalizeH="0" baseline="0" noProof="0">
                <a:ln>
                  <a:noFill/>
                </a:ln>
                <a:solidFill>
                  <a:srgbClr val="FFFFFF"/>
                </a:solidFill>
                <a:effectLst/>
                <a:uLnTx/>
                <a:uFillTx/>
                <a:latin typeface="Arial"/>
                <a:cs typeface="Arial"/>
                <a:sym typeface="Arial"/>
              </a:rPr>
              <a:t>GitHub Enterprise Account Type</a:t>
            </a:r>
            <a:endParaRPr kumimoji="0" lang="en-HK" sz="4267" b="1" i="0" u="none" strike="noStrike" kern="0" cap="none" spc="0" normalizeH="0" baseline="0" noProof="0" dirty="0">
              <a:ln>
                <a:noFill/>
              </a:ln>
              <a:solidFill>
                <a:srgbClr val="FFFFFF"/>
              </a:solidFill>
              <a:effectLst/>
              <a:uLnTx/>
              <a:uFillTx/>
              <a:latin typeface="Arial"/>
              <a:cs typeface="Arial"/>
              <a:sym typeface="Arial"/>
            </a:endParaRPr>
          </a:p>
        </p:txBody>
      </p:sp>
      <p:sp>
        <p:nvSpPr>
          <p:cNvPr id="21" name="Google Shape;1536;p124">
            <a:extLst>
              <a:ext uri="{FF2B5EF4-FFF2-40B4-BE49-F238E27FC236}">
                <a16:creationId xmlns:a16="http://schemas.microsoft.com/office/drawing/2014/main" id="{20C104FC-A227-9122-34EE-323529F1728F}"/>
              </a:ext>
            </a:extLst>
          </p:cNvPr>
          <p:cNvSpPr txBox="1">
            <a:spLocks/>
          </p:cNvSpPr>
          <p:nvPr/>
        </p:nvSpPr>
        <p:spPr>
          <a:xfrm>
            <a:off x="1632433" y="4111733"/>
            <a:ext cx="4025600" cy="63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HK" sz="1867" b="0" i="0" u="none" strike="noStrike" kern="0" cap="none" spc="0" normalizeH="0" baseline="0" noProof="0">
                <a:ln>
                  <a:noFill/>
                </a:ln>
                <a:solidFill>
                  <a:srgbClr val="FFFFFF"/>
                </a:solidFill>
                <a:effectLst/>
                <a:uLnTx/>
                <a:uFillTx/>
                <a:latin typeface="Arial"/>
                <a:cs typeface="Arial"/>
                <a:sym typeface="Arial"/>
              </a:rPr>
              <a:t>Multiple IdPs per Organization </a:t>
            </a:r>
          </a:p>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HK" sz="1067" b="0" i="0" u="none" strike="noStrike" kern="0" cap="none" spc="0" normalizeH="0" baseline="0" noProof="0">
                <a:ln>
                  <a:noFill/>
                </a:ln>
                <a:solidFill>
                  <a:srgbClr val="8B939E"/>
                </a:solidFill>
                <a:effectLst/>
                <a:uLnTx/>
                <a:uFillTx/>
                <a:latin typeface="Roboto Mono"/>
                <a:ea typeface="Roboto Mono"/>
                <a:cs typeface="Roboto Mono"/>
                <a:sym typeface="Roboto Mono"/>
              </a:rPr>
              <a:t>ADFS, AAD, Okta, OneLogin, PingOne, Shibboleth</a:t>
            </a:r>
            <a:endParaRPr kumimoji="0" lang="en-HK" sz="1067" b="0" i="0" u="none" strike="noStrike" kern="0" cap="none" spc="0" normalizeH="0" baseline="0" noProof="0">
              <a:ln>
                <a:noFill/>
              </a:ln>
              <a:solidFill>
                <a:srgbClr val="8B939E"/>
              </a:solidFill>
              <a:effectLst/>
              <a:uLnTx/>
              <a:uFillTx/>
              <a:latin typeface="Arial"/>
              <a:cs typeface="Arial"/>
              <a:sym typeface="Arial"/>
            </a:endParaRPr>
          </a:p>
        </p:txBody>
      </p:sp>
      <p:sp>
        <p:nvSpPr>
          <p:cNvPr id="22" name="Google Shape;1537;p124">
            <a:extLst>
              <a:ext uri="{FF2B5EF4-FFF2-40B4-BE49-F238E27FC236}">
                <a16:creationId xmlns:a16="http://schemas.microsoft.com/office/drawing/2014/main" id="{60D1A87F-E73D-3604-854B-DD5C990BED49}"/>
              </a:ext>
            </a:extLst>
          </p:cNvPr>
          <p:cNvSpPr txBox="1">
            <a:spLocks/>
          </p:cNvSpPr>
          <p:nvPr/>
        </p:nvSpPr>
        <p:spPr>
          <a:xfrm>
            <a:off x="1632420" y="5196833"/>
            <a:ext cx="4155600" cy="63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867" b="0" i="0" u="none" strike="noStrike" kern="0" cap="none" spc="0" normalizeH="0" baseline="0" noProof="0">
                <a:ln>
                  <a:noFill/>
                </a:ln>
                <a:solidFill>
                  <a:srgbClr val="FFFFFF"/>
                </a:solidFill>
                <a:effectLst/>
                <a:uLnTx/>
                <a:uFillTx/>
                <a:latin typeface="Arial"/>
                <a:cs typeface="Arial"/>
                <a:sym typeface="Arial"/>
              </a:rPr>
              <a:t>No control over user activity</a:t>
            </a:r>
          </a:p>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467" b="0" i="0" u="none" strike="noStrike" kern="0" cap="none" spc="0" normalizeH="0" baseline="0" noProof="0">
                <a:ln>
                  <a:noFill/>
                </a:ln>
                <a:solidFill>
                  <a:srgbClr val="8B939E"/>
                </a:solidFill>
                <a:effectLst/>
                <a:uLnTx/>
                <a:uFillTx/>
                <a:latin typeface="Arial"/>
                <a:cs typeface="Arial"/>
                <a:sym typeface="Arial"/>
              </a:rPr>
              <a:t>User can interact with GitHub (OSS)</a:t>
            </a:r>
            <a:endParaRPr kumimoji="0" lang="en-US" sz="1467" b="0" i="0" u="none" strike="noStrike" kern="0" cap="none" spc="0" normalizeH="0" baseline="0" noProof="0" dirty="0">
              <a:ln>
                <a:noFill/>
              </a:ln>
              <a:solidFill>
                <a:srgbClr val="8B939E"/>
              </a:solidFill>
              <a:effectLst/>
              <a:uLnTx/>
              <a:uFillTx/>
              <a:latin typeface="Arial"/>
              <a:cs typeface="Arial"/>
              <a:sym typeface="Arial"/>
            </a:endParaRPr>
          </a:p>
        </p:txBody>
      </p:sp>
      <p:sp>
        <p:nvSpPr>
          <p:cNvPr id="23" name="Google Shape;1538;p124">
            <a:extLst>
              <a:ext uri="{FF2B5EF4-FFF2-40B4-BE49-F238E27FC236}">
                <a16:creationId xmlns:a16="http://schemas.microsoft.com/office/drawing/2014/main" id="{0CD41621-FBBA-48F5-959C-44616FF2D46B}"/>
              </a:ext>
            </a:extLst>
          </p:cNvPr>
          <p:cNvSpPr txBox="1">
            <a:spLocks/>
          </p:cNvSpPr>
          <p:nvPr/>
        </p:nvSpPr>
        <p:spPr>
          <a:xfrm>
            <a:off x="6675551" y="2064600"/>
            <a:ext cx="4025600" cy="45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 sz="2667" b="1" i="0" u="none" strike="noStrike" kern="0" cap="none" spc="0" normalizeH="0" baseline="0" noProof="0">
                <a:ln>
                  <a:noFill/>
                </a:ln>
                <a:solidFill>
                  <a:srgbClr val="FFFFFF"/>
                </a:solidFill>
                <a:effectLst/>
                <a:uLnTx/>
                <a:uFillTx/>
                <a:latin typeface="Arial"/>
                <a:cs typeface="Arial"/>
                <a:sym typeface="Arial"/>
              </a:rPr>
              <a:t>GHEC+EMU</a:t>
            </a:r>
          </a:p>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 sz="1500" b="1" i="0" u="none" strike="noStrike" kern="0" cap="none" spc="0" normalizeH="0" baseline="0" noProof="0">
                <a:ln>
                  <a:noFill/>
                </a:ln>
                <a:solidFill>
                  <a:srgbClr val="FFFFFF"/>
                </a:solidFill>
                <a:effectLst/>
                <a:uLnTx/>
                <a:uFillTx/>
                <a:latin typeface="Inter SemiBold"/>
                <a:ea typeface="Inter SemiBold"/>
                <a:cs typeface="Inter SemiBold"/>
                <a:sym typeface="Inter SemiBold"/>
              </a:rPr>
              <a:t>GitHub Enterprise Cloud with Enterprise Managed Users</a:t>
            </a:r>
            <a:endParaRPr kumimoji="0" lang="en" sz="1500" b="1" i="0" u="none" strike="noStrike" kern="0" cap="none" spc="0" normalizeH="0" baseline="0" noProof="0" dirty="0">
              <a:ln>
                <a:noFill/>
              </a:ln>
              <a:solidFill>
                <a:srgbClr val="FFFFFF"/>
              </a:solidFill>
              <a:effectLst/>
              <a:uLnTx/>
              <a:uFillTx/>
              <a:latin typeface="Inter SemiBold"/>
              <a:ea typeface="Inter SemiBold"/>
              <a:cs typeface="Inter SemiBold"/>
              <a:sym typeface="Arial"/>
            </a:endParaRPr>
          </a:p>
        </p:txBody>
      </p:sp>
      <p:sp>
        <p:nvSpPr>
          <p:cNvPr id="24" name="Google Shape;1539;p124">
            <a:extLst>
              <a:ext uri="{FF2B5EF4-FFF2-40B4-BE49-F238E27FC236}">
                <a16:creationId xmlns:a16="http://schemas.microsoft.com/office/drawing/2014/main" id="{069CF7F3-BB65-319B-3A30-5AE019240310}"/>
              </a:ext>
            </a:extLst>
          </p:cNvPr>
          <p:cNvSpPr txBox="1">
            <a:spLocks/>
          </p:cNvSpPr>
          <p:nvPr/>
        </p:nvSpPr>
        <p:spPr>
          <a:xfrm>
            <a:off x="6794849" y="3020551"/>
            <a:ext cx="4155600" cy="63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867" b="0" i="0" u="none" strike="noStrike" kern="0" cap="none" spc="0" normalizeH="0" baseline="0" noProof="0">
                <a:ln>
                  <a:noFill/>
                </a:ln>
                <a:solidFill>
                  <a:srgbClr val="FFFFFF"/>
                </a:solidFill>
                <a:effectLst/>
                <a:uLnTx/>
                <a:uFillTx/>
                <a:latin typeface="Arial"/>
                <a:cs typeface="Arial"/>
                <a:sym typeface="Arial"/>
              </a:rPr>
              <a:t>Control over user account lifecycle</a:t>
            </a:r>
          </a:p>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467" b="0" i="0" u="none" strike="noStrike" kern="0" cap="none" spc="0" normalizeH="0" baseline="0" noProof="0">
                <a:ln>
                  <a:noFill/>
                </a:ln>
                <a:solidFill>
                  <a:srgbClr val="8B939E"/>
                </a:solidFill>
                <a:effectLst/>
                <a:uLnTx/>
                <a:uFillTx/>
                <a:latin typeface="Arial"/>
                <a:cs typeface="Arial"/>
                <a:sym typeface="Arial"/>
              </a:rPr>
              <a:t>Name, Creation, Suspension</a:t>
            </a: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sp>
        <p:nvSpPr>
          <p:cNvPr id="25" name="Google Shape;1535;p124">
            <a:extLst>
              <a:ext uri="{FF2B5EF4-FFF2-40B4-BE49-F238E27FC236}">
                <a16:creationId xmlns:a16="http://schemas.microsoft.com/office/drawing/2014/main" id="{9BE6B511-9A8E-925F-FAAC-2435EFA07A6F}"/>
              </a:ext>
            </a:extLst>
          </p:cNvPr>
          <p:cNvSpPr txBox="1">
            <a:spLocks/>
          </p:cNvSpPr>
          <p:nvPr/>
        </p:nvSpPr>
        <p:spPr>
          <a:xfrm>
            <a:off x="1503981" y="2064600"/>
            <a:ext cx="4025600" cy="45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2133"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 sz="2667" b="1" i="0" u="none" strike="noStrike" kern="0" cap="none" spc="0" normalizeH="0" baseline="0" noProof="0">
                <a:ln>
                  <a:noFill/>
                </a:ln>
                <a:solidFill>
                  <a:srgbClr val="FFFFFF"/>
                </a:solidFill>
                <a:effectLst/>
                <a:uLnTx/>
                <a:uFillTx/>
                <a:latin typeface="Arial"/>
                <a:cs typeface="Arial"/>
                <a:sym typeface="Arial"/>
              </a:rPr>
              <a:t>GHEC</a:t>
            </a:r>
          </a:p>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 sz="1500" b="1" i="0" u="none" strike="noStrike" kern="0" cap="none" spc="0" normalizeH="0" baseline="0" noProof="0">
                <a:ln>
                  <a:noFill/>
                </a:ln>
                <a:solidFill>
                  <a:srgbClr val="FFFFFF"/>
                </a:solidFill>
                <a:effectLst/>
                <a:uLnTx/>
                <a:uFillTx/>
                <a:latin typeface="Inter SemiBold"/>
                <a:ea typeface="Inter SemiBold"/>
                <a:cs typeface="Inter SemiBold"/>
                <a:sym typeface="Inter SemiBold"/>
              </a:rPr>
              <a:t>GitHub Enterprise Cloud with personal GitHub accounts</a:t>
            </a:r>
            <a:endParaRPr kumimoji="0" lang="en" sz="1500" b="1" i="0" u="none" strike="noStrike" kern="0" cap="none" spc="0" normalizeH="0" baseline="0" noProof="0" dirty="0">
              <a:ln>
                <a:noFill/>
              </a:ln>
              <a:solidFill>
                <a:srgbClr val="FFFFFF"/>
              </a:solidFill>
              <a:effectLst/>
              <a:uLnTx/>
              <a:uFillTx/>
              <a:latin typeface="Inter SemiBold"/>
              <a:ea typeface="Inter SemiBold"/>
              <a:cs typeface="Inter SemiBold"/>
              <a:sym typeface="Arial"/>
            </a:endParaRPr>
          </a:p>
        </p:txBody>
      </p:sp>
      <p:sp>
        <p:nvSpPr>
          <p:cNvPr id="26" name="Google Shape;1540;p124">
            <a:extLst>
              <a:ext uri="{FF2B5EF4-FFF2-40B4-BE49-F238E27FC236}">
                <a16:creationId xmlns:a16="http://schemas.microsoft.com/office/drawing/2014/main" id="{A28DE6C1-74F3-E73C-7541-1CEF2DF8F1D8}"/>
              </a:ext>
            </a:extLst>
          </p:cNvPr>
          <p:cNvSpPr txBox="1">
            <a:spLocks/>
          </p:cNvSpPr>
          <p:nvPr/>
        </p:nvSpPr>
        <p:spPr>
          <a:xfrm>
            <a:off x="1632416" y="3014467"/>
            <a:ext cx="4155600" cy="63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867" b="0" i="0" u="none" strike="noStrike" kern="0" cap="none" spc="0" normalizeH="0" baseline="0" noProof="0">
                <a:ln>
                  <a:noFill/>
                </a:ln>
                <a:solidFill>
                  <a:srgbClr val="FFFFFF"/>
                </a:solidFill>
                <a:effectLst/>
                <a:uLnTx/>
                <a:uFillTx/>
                <a:latin typeface="Arial"/>
                <a:cs typeface="Arial"/>
                <a:sym typeface="Arial"/>
              </a:rPr>
              <a:t>Control over user account</a:t>
            </a:r>
          </a:p>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467" b="0" i="0" u="none" strike="noStrike" kern="0" cap="none" spc="0" normalizeH="0" baseline="0" noProof="0">
                <a:ln>
                  <a:noFill/>
                </a:ln>
                <a:solidFill>
                  <a:srgbClr val="8B939E"/>
                </a:solidFill>
                <a:effectLst/>
                <a:uLnTx/>
                <a:uFillTx/>
                <a:latin typeface="Arial"/>
                <a:cs typeface="Arial"/>
                <a:sym typeface="Arial"/>
              </a:rPr>
              <a:t>User in full control over the Account itself</a:t>
            </a: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sp>
        <p:nvSpPr>
          <p:cNvPr id="27" name="Google Shape;1541;p124">
            <a:extLst>
              <a:ext uri="{FF2B5EF4-FFF2-40B4-BE49-F238E27FC236}">
                <a16:creationId xmlns:a16="http://schemas.microsoft.com/office/drawing/2014/main" id="{47AD57CB-A467-F8D0-A36B-93DEA3378119}"/>
              </a:ext>
            </a:extLst>
          </p:cNvPr>
          <p:cNvSpPr txBox="1">
            <a:spLocks/>
          </p:cNvSpPr>
          <p:nvPr/>
        </p:nvSpPr>
        <p:spPr>
          <a:xfrm>
            <a:off x="6794853" y="4117832"/>
            <a:ext cx="4155600" cy="63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867" b="0" i="0" u="none" strike="noStrike" kern="0" cap="none" spc="0" normalizeH="0" baseline="0" noProof="0">
                <a:ln>
                  <a:noFill/>
                </a:ln>
                <a:solidFill>
                  <a:srgbClr val="FFFFFF"/>
                </a:solidFill>
                <a:effectLst/>
                <a:uLnTx/>
                <a:uFillTx/>
                <a:latin typeface="Arial"/>
                <a:cs typeface="Arial"/>
                <a:sym typeface="Arial"/>
              </a:rPr>
              <a:t>Single IdP for Enterprise Account</a:t>
            </a:r>
            <a:br>
              <a:rPr kumimoji="0" lang="en-US" sz="1867" b="0" i="0" u="none" strike="noStrike" kern="0" cap="none" spc="0" normalizeH="0" baseline="0" noProof="0">
                <a:ln>
                  <a:noFill/>
                </a:ln>
                <a:solidFill>
                  <a:srgbClr val="FFFFFF"/>
                </a:solidFill>
                <a:effectLst/>
                <a:uLnTx/>
                <a:uFillTx/>
                <a:latin typeface="Arial"/>
                <a:cs typeface="Arial"/>
                <a:sym typeface="Arial"/>
              </a:rPr>
            </a:br>
            <a:r>
              <a:rPr kumimoji="0" lang="en-US" sz="1333" b="0" i="0" u="none" strike="noStrike" kern="0" cap="none" spc="0" normalizeH="0" baseline="0" noProof="0">
                <a:ln>
                  <a:noFill/>
                </a:ln>
                <a:solidFill>
                  <a:srgbClr val="8B939E"/>
                </a:solidFill>
                <a:effectLst/>
                <a:uLnTx/>
                <a:uFillTx/>
                <a:latin typeface="Roboto Mono"/>
                <a:ea typeface="Roboto Mono"/>
                <a:cs typeface="Roboto Mono"/>
                <a:sym typeface="Roboto Mono"/>
              </a:rPr>
              <a:t>AAD, Okta or Ping</a:t>
            </a:r>
            <a:endParaRPr kumimoji="0" lang="en-US" sz="1467" b="0" i="0" u="none" strike="noStrike" kern="0" cap="none" spc="0" normalizeH="0" baseline="0" noProof="0">
              <a:ln>
                <a:noFill/>
              </a:ln>
              <a:solidFill>
                <a:srgbClr val="8B939E"/>
              </a:solidFill>
              <a:effectLst/>
              <a:uLnTx/>
              <a:uFillTx/>
              <a:latin typeface="Arial"/>
              <a:cs typeface="Arial"/>
              <a:sym typeface="Arial"/>
            </a:endParaRPr>
          </a:p>
        </p:txBody>
      </p:sp>
      <p:sp>
        <p:nvSpPr>
          <p:cNvPr id="28" name="Google Shape;1542;p124">
            <a:extLst>
              <a:ext uri="{FF2B5EF4-FFF2-40B4-BE49-F238E27FC236}">
                <a16:creationId xmlns:a16="http://schemas.microsoft.com/office/drawing/2014/main" id="{4B78BAC1-5306-3121-A37C-2E6B150322D0}"/>
              </a:ext>
            </a:extLst>
          </p:cNvPr>
          <p:cNvSpPr txBox="1">
            <a:spLocks/>
          </p:cNvSpPr>
          <p:nvPr/>
        </p:nvSpPr>
        <p:spPr>
          <a:xfrm>
            <a:off x="6799348" y="5198437"/>
            <a:ext cx="4484317" cy="6384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 sz="1867" b="0" i="0" u="none" strike="noStrike" kern="0" cap="none" spc="0" normalizeH="0" baseline="0" noProof="0">
                <a:ln>
                  <a:noFill/>
                </a:ln>
                <a:solidFill>
                  <a:srgbClr val="FFFFFF"/>
                </a:solidFill>
                <a:effectLst/>
                <a:uLnTx/>
                <a:uFillTx/>
                <a:latin typeface="Arial"/>
                <a:cs typeface="Arial"/>
                <a:sym typeface="Arial"/>
              </a:rPr>
              <a:t>No public presence or OSS participation</a:t>
            </a:r>
            <a:endParaRPr kumimoji="0" lang="en-US" sz="14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 sz="1467" b="0" i="0" u="none" strike="noStrike" kern="0" cap="none" spc="0" normalizeH="0" baseline="0" noProof="0">
                <a:ln>
                  <a:noFill/>
                </a:ln>
                <a:solidFill>
                  <a:srgbClr val="8B939E"/>
                </a:solidFill>
                <a:effectLst/>
                <a:uLnTx/>
                <a:uFillTx/>
                <a:latin typeface="Arial"/>
                <a:cs typeface="Arial"/>
                <a:sym typeface="Arial"/>
              </a:rPr>
              <a:t>Users are read to GitHub, no public repositories</a:t>
            </a:r>
            <a:endParaRPr kumimoji="0" lang="en-US" sz="1467" b="0" i="0" u="none" strike="noStrike" kern="0" cap="none" spc="0" normalizeH="0" baseline="0" noProof="0">
              <a:ln>
                <a:noFill/>
              </a:ln>
              <a:solidFill>
                <a:srgbClr val="8B939E"/>
              </a:solidFill>
              <a:effectLst/>
              <a:uLnTx/>
              <a:uFillTx/>
              <a:latin typeface="Arial"/>
              <a:cs typeface="Arial"/>
              <a:sym typeface="Arial"/>
            </a:endParaRPr>
          </a:p>
        </p:txBody>
      </p:sp>
      <p:pic>
        <p:nvPicPr>
          <p:cNvPr id="29" name="Google Shape;1543;p124">
            <a:extLst>
              <a:ext uri="{FF2B5EF4-FFF2-40B4-BE49-F238E27FC236}">
                <a16:creationId xmlns:a16="http://schemas.microsoft.com/office/drawing/2014/main" id="{729C9566-4307-C994-668F-4BAE65C8DA27}"/>
              </a:ext>
            </a:extLst>
          </p:cNvPr>
          <p:cNvPicPr preferRelativeResize="0"/>
          <p:nvPr/>
        </p:nvPicPr>
        <p:blipFill rotWithShape="1">
          <a:blip r:embed="rId3">
            <a:alphaModFix/>
          </a:blip>
          <a:srcRect/>
          <a:stretch/>
        </p:blipFill>
        <p:spPr>
          <a:xfrm>
            <a:off x="6477365" y="3164463"/>
            <a:ext cx="317667" cy="316800"/>
          </a:xfrm>
          <a:prstGeom prst="rect">
            <a:avLst/>
          </a:prstGeom>
          <a:noFill/>
          <a:ln>
            <a:noFill/>
          </a:ln>
        </p:spPr>
      </p:pic>
      <p:pic>
        <p:nvPicPr>
          <p:cNvPr id="30" name="Google Shape;1544;p124">
            <a:extLst>
              <a:ext uri="{FF2B5EF4-FFF2-40B4-BE49-F238E27FC236}">
                <a16:creationId xmlns:a16="http://schemas.microsoft.com/office/drawing/2014/main" id="{0F5CB34E-7335-E482-1879-024C9803E5FC}"/>
              </a:ext>
            </a:extLst>
          </p:cNvPr>
          <p:cNvPicPr preferRelativeResize="0"/>
          <p:nvPr/>
        </p:nvPicPr>
        <p:blipFill rotWithShape="1">
          <a:blip r:embed="rId4">
            <a:alphaModFix/>
          </a:blip>
          <a:srcRect/>
          <a:stretch/>
        </p:blipFill>
        <p:spPr>
          <a:xfrm>
            <a:off x="1246831" y="5354672"/>
            <a:ext cx="335964" cy="336013"/>
          </a:xfrm>
          <a:prstGeom prst="rect">
            <a:avLst/>
          </a:prstGeom>
          <a:noFill/>
          <a:ln>
            <a:noFill/>
          </a:ln>
        </p:spPr>
      </p:pic>
      <p:pic>
        <p:nvPicPr>
          <p:cNvPr id="31" name="Google Shape;1545;p124">
            <a:extLst>
              <a:ext uri="{FF2B5EF4-FFF2-40B4-BE49-F238E27FC236}">
                <a16:creationId xmlns:a16="http://schemas.microsoft.com/office/drawing/2014/main" id="{D539EF8E-849E-4F51-FC5D-6526E15AD1CC}"/>
              </a:ext>
            </a:extLst>
          </p:cNvPr>
          <p:cNvPicPr preferRelativeResize="0"/>
          <p:nvPr/>
        </p:nvPicPr>
        <p:blipFill>
          <a:blip r:embed="rId5">
            <a:alphaModFix/>
          </a:blip>
          <a:stretch>
            <a:fillRect/>
          </a:stretch>
        </p:blipFill>
        <p:spPr>
          <a:xfrm>
            <a:off x="1255991" y="3166767"/>
            <a:ext cx="317667" cy="317683"/>
          </a:xfrm>
          <a:prstGeom prst="rect">
            <a:avLst/>
          </a:prstGeom>
          <a:noFill/>
          <a:ln>
            <a:noFill/>
          </a:ln>
        </p:spPr>
      </p:pic>
      <p:pic>
        <p:nvPicPr>
          <p:cNvPr id="32" name="Google Shape;1546;p124">
            <a:extLst>
              <a:ext uri="{FF2B5EF4-FFF2-40B4-BE49-F238E27FC236}">
                <a16:creationId xmlns:a16="http://schemas.microsoft.com/office/drawing/2014/main" id="{9C161E1E-9FF7-11E5-05D6-D238A519C13A}"/>
              </a:ext>
            </a:extLst>
          </p:cNvPr>
          <p:cNvPicPr preferRelativeResize="0"/>
          <p:nvPr/>
        </p:nvPicPr>
        <p:blipFill rotWithShape="1">
          <a:blip r:embed="rId6">
            <a:alphaModFix/>
          </a:blip>
          <a:srcRect/>
          <a:stretch/>
        </p:blipFill>
        <p:spPr>
          <a:xfrm>
            <a:off x="6467748" y="5349240"/>
            <a:ext cx="336920" cy="341376"/>
          </a:xfrm>
          <a:prstGeom prst="rect">
            <a:avLst/>
          </a:prstGeom>
          <a:noFill/>
          <a:ln>
            <a:noFill/>
          </a:ln>
        </p:spPr>
      </p:pic>
      <p:pic>
        <p:nvPicPr>
          <p:cNvPr id="33" name="Google Shape;1547;p124">
            <a:extLst>
              <a:ext uri="{FF2B5EF4-FFF2-40B4-BE49-F238E27FC236}">
                <a16:creationId xmlns:a16="http://schemas.microsoft.com/office/drawing/2014/main" id="{3116AB19-4755-07BA-4C3F-23A31E3E34E6}"/>
              </a:ext>
            </a:extLst>
          </p:cNvPr>
          <p:cNvPicPr preferRelativeResize="0"/>
          <p:nvPr/>
        </p:nvPicPr>
        <p:blipFill rotWithShape="1">
          <a:blip r:embed="rId7">
            <a:alphaModFix/>
          </a:blip>
          <a:srcRect/>
          <a:stretch/>
        </p:blipFill>
        <p:spPr>
          <a:xfrm>
            <a:off x="1246357" y="4260823"/>
            <a:ext cx="336920" cy="341376"/>
          </a:xfrm>
          <a:prstGeom prst="rect">
            <a:avLst/>
          </a:prstGeom>
          <a:noFill/>
          <a:ln>
            <a:noFill/>
          </a:ln>
        </p:spPr>
      </p:pic>
      <p:pic>
        <p:nvPicPr>
          <p:cNvPr id="34" name="Google Shape;1548;p124">
            <a:extLst>
              <a:ext uri="{FF2B5EF4-FFF2-40B4-BE49-F238E27FC236}">
                <a16:creationId xmlns:a16="http://schemas.microsoft.com/office/drawing/2014/main" id="{74B528C3-7A1C-ED78-A8C7-629A340180C5}"/>
              </a:ext>
            </a:extLst>
          </p:cNvPr>
          <p:cNvPicPr preferRelativeResize="0"/>
          <p:nvPr/>
        </p:nvPicPr>
        <p:blipFill rotWithShape="1">
          <a:blip r:embed="rId8">
            <a:alphaModFix/>
          </a:blip>
          <a:srcRect/>
          <a:stretch/>
        </p:blipFill>
        <p:spPr>
          <a:xfrm>
            <a:off x="6467736" y="4258056"/>
            <a:ext cx="336920" cy="341376"/>
          </a:xfrm>
          <a:prstGeom prst="rect">
            <a:avLst/>
          </a:prstGeom>
          <a:noFill/>
          <a:ln>
            <a:noFill/>
          </a:ln>
        </p:spPr>
      </p:pic>
    </p:spTree>
    <p:extLst>
      <p:ext uri="{BB962C8B-B14F-4D97-AF65-F5344CB8AC3E}">
        <p14:creationId xmlns:p14="http://schemas.microsoft.com/office/powerpoint/2010/main" val="2410625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97;p293">
            <a:extLst>
              <a:ext uri="{FF2B5EF4-FFF2-40B4-BE49-F238E27FC236}">
                <a16:creationId xmlns:a16="http://schemas.microsoft.com/office/drawing/2014/main" id="{6896ADFC-904D-1B9D-ABB9-3DF7FFF317C1}"/>
              </a:ext>
            </a:extLst>
          </p:cNvPr>
          <p:cNvSpPr txBox="1">
            <a:spLocks/>
          </p:cNvSpPr>
          <p:nvPr/>
        </p:nvSpPr>
        <p:spPr>
          <a:xfrm>
            <a:off x="508000" y="508000"/>
            <a:ext cx="11176000" cy="825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700"/>
              <a:buFont typeface="Helvetica Neue"/>
              <a:buNone/>
              <a:defRPr sz="4800" b="1" i="0" u="none" strike="noStrike" cap="none">
                <a:solidFill>
                  <a:srgbClr val="FFFFFF"/>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FFFFFF"/>
              </a:buClr>
              <a:buSzPts val="700"/>
              <a:buFont typeface="Helvetica Neue"/>
              <a:buNone/>
              <a:defRPr sz="5400" b="1" i="0" u="none" strike="noStrike" cap="none">
                <a:solidFill>
                  <a:srgbClr val="FFFFFF"/>
                </a:solidFill>
                <a:latin typeface="Helvetica Neue"/>
                <a:ea typeface="Helvetica Neue"/>
                <a:cs typeface="Helvetica Neue"/>
                <a:sym typeface="Helvetica Neue"/>
              </a:defRPr>
            </a:lvl9pPr>
          </a:lstStyle>
          <a:p>
            <a:pPr marL="0" marR="0" lvl="0" indent="0" algn="l" defTabSz="914400" rtl="0" eaLnBrk="1" fontAlgn="auto" latinLnBrk="0" hangingPunct="1">
              <a:lnSpc>
                <a:spcPct val="100000"/>
              </a:lnSpc>
              <a:spcBef>
                <a:spcPts val="0"/>
              </a:spcBef>
              <a:spcAft>
                <a:spcPts val="0"/>
              </a:spcAft>
              <a:buClr>
                <a:srgbClr val="FFFFFF"/>
              </a:buClr>
              <a:buSzPts val="700"/>
              <a:buFont typeface="Helvetica Neue"/>
              <a:buNone/>
              <a:tabLst/>
              <a:defRPr/>
            </a:pPr>
            <a:r>
              <a:rPr kumimoji="0" lang="en-HK" sz="3733" b="1" i="0" u="none" strike="noStrike" kern="0" cap="none" spc="0" normalizeH="0" baseline="0" noProof="0">
                <a:ln>
                  <a:noFill/>
                </a:ln>
                <a:solidFill>
                  <a:srgbClr val="FFFFFF"/>
                </a:solidFill>
                <a:effectLst/>
                <a:uLnTx/>
                <a:uFillTx/>
                <a:latin typeface="Helvetica Neue"/>
                <a:sym typeface="Helvetica Neue"/>
              </a:rPr>
              <a:t>EMU Restrictions</a:t>
            </a:r>
          </a:p>
          <a:p>
            <a:pPr marL="0" marR="0" lvl="0" indent="0" algn="l" defTabSz="914400" rtl="0" eaLnBrk="1" fontAlgn="auto" latinLnBrk="0" hangingPunct="1">
              <a:lnSpc>
                <a:spcPct val="100000"/>
              </a:lnSpc>
              <a:spcBef>
                <a:spcPts val="0"/>
              </a:spcBef>
              <a:spcAft>
                <a:spcPts val="0"/>
              </a:spcAft>
              <a:buClr>
                <a:srgbClr val="FFFFFF"/>
              </a:buClr>
              <a:buSzPts val="700"/>
              <a:buFont typeface="Helvetica Neue"/>
              <a:buNone/>
              <a:tabLst/>
              <a:defRPr/>
            </a:pPr>
            <a:endParaRPr kumimoji="0" lang="en-HK" sz="3733" b="1" i="0" u="none" strike="noStrike" kern="0" cap="none" spc="0" normalizeH="0" baseline="0" noProof="0" dirty="0">
              <a:ln>
                <a:noFill/>
              </a:ln>
              <a:solidFill>
                <a:srgbClr val="FFFFFF"/>
              </a:solidFill>
              <a:effectLst/>
              <a:uLnTx/>
              <a:uFillTx/>
              <a:latin typeface="Helvetica Neue"/>
              <a:sym typeface="Helvetica Neue"/>
            </a:endParaRPr>
          </a:p>
        </p:txBody>
      </p:sp>
      <p:sp>
        <p:nvSpPr>
          <p:cNvPr id="8" name="Google Shape;1496;p293">
            <a:extLst>
              <a:ext uri="{FF2B5EF4-FFF2-40B4-BE49-F238E27FC236}">
                <a16:creationId xmlns:a16="http://schemas.microsoft.com/office/drawing/2014/main" id="{D9D8D7FD-339F-5755-1029-15A631C3F204}"/>
              </a:ext>
            </a:extLst>
          </p:cNvPr>
          <p:cNvSpPr txBox="1">
            <a:spLocks/>
          </p:cNvSpPr>
          <p:nvPr/>
        </p:nvSpPr>
        <p:spPr>
          <a:xfrm>
            <a:off x="508000" y="1553667"/>
            <a:ext cx="11176000" cy="4641600"/>
          </a:xfrm>
          <a:prstGeom prst="rect">
            <a:avLst/>
          </a:prstGeom>
          <a:noFill/>
          <a:ln>
            <a:noFill/>
          </a:ln>
        </p:spPr>
        <p:txBody>
          <a:bodyPr spcFirstLastPara="1" wrap="square" lIns="25400" tIns="25400" rIns="25400" bIns="25400" anchor="ctr" anchorCtr="0">
            <a:noAutofit/>
          </a:bodyPr>
          <a:lstStyle>
            <a:defPPr marR="0" lvl="0" algn="l" rtl="0">
              <a:lnSpc>
                <a:spcPct val="100000"/>
              </a:lnSpc>
              <a:spcBef>
                <a:spcPts val="0"/>
              </a:spcBef>
              <a:spcAft>
                <a:spcPts val="0"/>
              </a:spcAft>
            </a:defPPr>
            <a:lvl1pPr marL="609585" marR="0" lvl="0"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1pPr>
            <a:lvl2pPr marL="1219170" marR="0" lvl="1"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2pPr>
            <a:lvl3pPr marL="1828754" marR="0" lvl="2"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3pPr>
            <a:lvl4pPr marL="2438339" marR="0" lvl="3"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4pPr>
            <a:lvl5pPr marL="3047924" marR="0" lvl="4"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5pPr>
            <a:lvl6pPr marL="3657509" marR="0" lvl="5"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6pPr>
            <a:lvl7pPr marL="4267093" marR="0" lvl="6"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7pPr>
            <a:lvl8pPr marL="4876678" marR="0" lvl="7"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8pPr>
            <a:lvl9pPr marL="5486263" marR="0" lvl="8" indent="-304792" algn="ctr" rtl="0">
              <a:lnSpc>
                <a:spcPct val="110000"/>
              </a:lnSpc>
              <a:spcBef>
                <a:spcPts val="0"/>
              </a:spcBef>
              <a:spcAft>
                <a:spcPts val="0"/>
              </a:spcAft>
              <a:buClr>
                <a:srgbClr val="FFFFFF"/>
              </a:buClr>
              <a:buSzPts val="700"/>
              <a:buFont typeface="Helvetica Neue"/>
              <a:buNone/>
              <a:defRPr sz="2400" b="0" i="0" u="none" strike="noStrike" cap="none">
                <a:solidFill>
                  <a:srgbClr val="FFFFFF"/>
                </a:solidFill>
                <a:latin typeface="Helvetica Neue"/>
                <a:ea typeface="Helvetica Neue"/>
                <a:cs typeface="Helvetica Neue"/>
                <a:sym typeface="Helvetica Neue"/>
              </a:defRPr>
            </a:lvl9pPr>
          </a:lstStyle>
          <a:p>
            <a:pPr marL="609585" marR="0" lvl="0" indent="-440256" algn="l" defTabSz="914400" rtl="0" eaLnBrk="1" fontAlgn="auto" latinLnBrk="0" hangingPunct="1">
              <a:lnSpc>
                <a:spcPct val="110000"/>
              </a:lnSpc>
              <a:spcBef>
                <a:spcPts val="0"/>
              </a:spcBef>
              <a:spcAft>
                <a:spcPts val="0"/>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public repositories</a:t>
            </a:r>
            <a:r>
              <a:rPr kumimoji="0" lang="en-US" sz="2133" b="0" i="0" u="none" strike="noStrike" kern="0" cap="none" spc="0" normalizeH="0" baseline="0" noProof="0" dirty="0">
                <a:ln>
                  <a:noFill/>
                </a:ln>
                <a:solidFill>
                  <a:srgbClr val="FFFFFF"/>
                </a:solidFill>
                <a:effectLst/>
                <a:uLnTx/>
                <a:uFillTx/>
                <a:latin typeface="Helvetica Neue"/>
                <a:sym typeface="Helvetica Neue"/>
              </a:rPr>
              <a:t> for organization or user-owned repositories</a:t>
            </a:r>
          </a:p>
          <a:p>
            <a:pPr marL="609585" marR="0" lvl="0" indent="-440256" algn="l" defTabSz="914400" rtl="0" eaLnBrk="1" fontAlgn="auto" latinLnBrk="0" hangingPunct="1">
              <a:lnSpc>
                <a:spcPct val="110000"/>
              </a:lnSpc>
              <a:spcBef>
                <a:spcPts val="1333"/>
              </a:spcBef>
              <a:spcAft>
                <a:spcPts val="0"/>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public projects</a:t>
            </a:r>
            <a:r>
              <a:rPr kumimoji="0" lang="en-US" sz="2133" b="0" i="0" u="none" strike="noStrike" kern="0" cap="none" spc="0" normalizeH="0" baseline="0" noProof="0" dirty="0">
                <a:ln>
                  <a:noFill/>
                </a:ln>
                <a:solidFill>
                  <a:srgbClr val="FFFFFF"/>
                </a:solidFill>
                <a:effectLst/>
                <a:uLnTx/>
                <a:uFillTx/>
                <a:latin typeface="Helvetica Neue"/>
                <a:sym typeface="Helvetica Neue"/>
              </a:rPr>
              <a:t> or public GitHub Pages</a:t>
            </a:r>
          </a:p>
          <a:p>
            <a:pPr marL="609585" marR="0" lvl="0" indent="-440256" algn="l" defTabSz="914400" rtl="0" eaLnBrk="1" fontAlgn="auto" latinLnBrk="0" hangingPunct="1">
              <a:lnSpc>
                <a:spcPct val="110000"/>
              </a:lnSpc>
              <a:spcBef>
                <a:spcPts val="1333"/>
              </a:spcBef>
              <a:spcAft>
                <a:spcPts val="0"/>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outside collaborators</a:t>
            </a:r>
            <a:r>
              <a:rPr kumimoji="0" lang="en-US" sz="2133" b="0" i="0" u="none" strike="noStrike" kern="0" cap="none" spc="0" normalizeH="0" baseline="0" noProof="0" dirty="0">
                <a:ln>
                  <a:noFill/>
                </a:ln>
                <a:solidFill>
                  <a:srgbClr val="FFFFFF"/>
                </a:solidFill>
                <a:effectLst/>
                <a:uLnTx/>
                <a:uFillTx/>
                <a:latin typeface="Helvetica Neue"/>
                <a:sym typeface="Helvetica Neue"/>
              </a:rPr>
              <a:t>. All user accounts must be backed by the identity provider.</a:t>
            </a:r>
          </a:p>
          <a:p>
            <a:pPr marL="609585" marR="0" lvl="0" indent="-440256" algn="l" defTabSz="914400" rtl="0" eaLnBrk="1" fontAlgn="auto" latinLnBrk="0" hangingPunct="1">
              <a:lnSpc>
                <a:spcPct val="110000"/>
              </a:lnSpc>
              <a:spcBef>
                <a:spcPts val="1333"/>
              </a:spcBef>
              <a:spcAft>
                <a:spcPts val="0"/>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public contributions</a:t>
            </a:r>
            <a:r>
              <a:rPr kumimoji="0" lang="en-US" sz="2133" b="0" i="0" u="none" strike="noStrike" kern="0" cap="none" spc="0" normalizeH="0" baseline="0" noProof="0" dirty="0">
                <a:ln>
                  <a:noFill/>
                </a:ln>
                <a:solidFill>
                  <a:srgbClr val="FFFFFF"/>
                </a:solidFill>
                <a:effectLst/>
                <a:uLnTx/>
                <a:uFillTx/>
                <a:latin typeface="Helvetica Neue"/>
                <a:sym typeface="Helvetica Neue"/>
              </a:rPr>
              <a:t> for EMUs (i.e. performing write actions outside of the Enterprise account)</a:t>
            </a:r>
          </a:p>
          <a:p>
            <a:pPr marL="609585" marR="0" lvl="0" indent="-440256" algn="l" defTabSz="914400" rtl="0" eaLnBrk="1" fontAlgn="auto" latinLnBrk="0" hangingPunct="1">
              <a:lnSpc>
                <a:spcPct val="110000"/>
              </a:lnSpc>
              <a:spcBef>
                <a:spcPts val="1333"/>
              </a:spcBef>
              <a:spcAft>
                <a:spcPts val="0"/>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a:t>
            </a:r>
            <a:r>
              <a:rPr kumimoji="0" lang="en-US" sz="2133" b="1" i="0" u="sng" strike="noStrike" kern="0" cap="none" spc="0" normalizeH="0" baseline="0" noProof="0" dirty="0" err="1">
                <a:ln>
                  <a:noFill/>
                </a:ln>
                <a:solidFill>
                  <a:srgbClr val="FFFFFF"/>
                </a:solidFill>
                <a:effectLst/>
                <a:uLnTx/>
                <a:uFillTx/>
                <a:latin typeface="Helvetica Neue"/>
                <a:sym typeface="Helvetica Neue"/>
              </a:rPr>
              <a:t>gists</a:t>
            </a:r>
            <a:endParaRPr kumimoji="0" lang="en-US" sz="2133" b="1" i="0" u="sng" strike="noStrike" kern="0" cap="none" spc="0" normalizeH="0" baseline="0" noProof="0" dirty="0">
              <a:ln>
                <a:noFill/>
              </a:ln>
              <a:solidFill>
                <a:srgbClr val="FFFFFF"/>
              </a:solidFill>
              <a:effectLst/>
              <a:uLnTx/>
              <a:uFillTx/>
              <a:latin typeface="Helvetica Neue"/>
              <a:sym typeface="Helvetica Neue"/>
            </a:endParaRPr>
          </a:p>
          <a:p>
            <a:pPr marL="609585" marR="0" lvl="0" indent="-440256" algn="l" defTabSz="914400" rtl="0" eaLnBrk="1" fontAlgn="auto" latinLnBrk="0" hangingPunct="1">
              <a:lnSpc>
                <a:spcPct val="110000"/>
              </a:lnSpc>
              <a:spcBef>
                <a:spcPts val="1333"/>
              </a:spcBef>
              <a:spcAft>
                <a:spcPts val="1333"/>
              </a:spcAft>
              <a:buClr>
                <a:srgbClr val="FFFFFF"/>
              </a:buClr>
              <a:buSzPts val="1600"/>
              <a:buFont typeface="Helvetica Neue"/>
              <a:buChar char="●"/>
              <a:tabLst/>
              <a:defRPr/>
            </a:pPr>
            <a:r>
              <a:rPr kumimoji="0" lang="en-US" sz="2133" b="1" i="0" u="sng" strike="noStrike" kern="0" cap="none" spc="0" normalizeH="0" baseline="0" noProof="0" dirty="0">
                <a:ln>
                  <a:noFill/>
                </a:ln>
                <a:solidFill>
                  <a:srgbClr val="FFFFFF"/>
                </a:solidFill>
                <a:effectLst/>
                <a:uLnTx/>
                <a:uFillTx/>
                <a:latin typeface="Helvetica Neue"/>
                <a:sym typeface="Helvetica Neue"/>
              </a:rPr>
              <a:t>No forking</a:t>
            </a:r>
            <a:r>
              <a:rPr kumimoji="0" lang="en-US" sz="2133" b="0" i="0" u="none" strike="noStrike" kern="0" cap="none" spc="0" normalizeH="0" baseline="0" noProof="0" dirty="0">
                <a:ln>
                  <a:noFill/>
                </a:ln>
                <a:solidFill>
                  <a:srgbClr val="FFFFFF"/>
                </a:solidFill>
                <a:effectLst/>
                <a:uLnTx/>
                <a:uFillTx/>
                <a:latin typeface="Helvetica Neue"/>
                <a:sym typeface="Helvetica Neue"/>
              </a:rPr>
              <a:t> from repositories outside of the Enterprise account</a:t>
            </a:r>
          </a:p>
        </p:txBody>
      </p:sp>
      <p:pic>
        <p:nvPicPr>
          <p:cNvPr id="12" name="Google Shape;525;p103" descr="footer-mark-github.pdf">
            <a:extLst>
              <a:ext uri="{FF2B5EF4-FFF2-40B4-BE49-F238E27FC236}">
                <a16:creationId xmlns:a16="http://schemas.microsoft.com/office/drawing/2014/main" id="{378817FD-E373-5100-6D98-31F7D27065ED}"/>
              </a:ext>
            </a:extLst>
          </p:cNvPr>
          <p:cNvPicPr preferRelativeResize="0"/>
          <p:nvPr/>
        </p:nvPicPr>
        <p:blipFill rotWithShape="1">
          <a:blip r:embed="rId2">
            <a:alphaModFix/>
          </a:blip>
          <a:srcRect/>
          <a:stretch/>
        </p:blipFill>
        <p:spPr>
          <a:xfrm>
            <a:off x="11557000" y="6412705"/>
            <a:ext cx="254000" cy="254000"/>
          </a:xfrm>
          <a:prstGeom prst="rect">
            <a:avLst/>
          </a:prstGeom>
          <a:noFill/>
          <a:ln>
            <a:noFill/>
          </a:ln>
        </p:spPr>
      </p:pic>
      <p:graphicFrame>
        <p:nvGraphicFramePr>
          <p:cNvPr id="13" name="Google Shape;527;p103">
            <a:extLst>
              <a:ext uri="{FF2B5EF4-FFF2-40B4-BE49-F238E27FC236}">
                <a16:creationId xmlns:a16="http://schemas.microsoft.com/office/drawing/2014/main" id="{C57A59E4-43F7-A94B-4F2F-2C516E752947}"/>
              </a:ext>
            </a:extLst>
          </p:cNvPr>
          <p:cNvGraphicFramePr/>
          <p:nvPr/>
        </p:nvGraphicFramePr>
        <p:xfrm>
          <a:off x="6721467" y="6419057"/>
          <a:ext cx="4730800" cy="241300"/>
        </p:xfrm>
        <a:graphic>
          <a:graphicData uri="http://schemas.openxmlformats.org/drawingml/2006/table">
            <a:tbl>
              <a:tblPr>
                <a:noFill/>
              </a:tblPr>
              <a:tblGrid>
                <a:gridCol w="4730800">
                  <a:extLst>
                    <a:ext uri="{9D8B030D-6E8A-4147-A177-3AD203B41FA5}">
                      <a16:colId xmlns:a16="http://schemas.microsoft.com/office/drawing/2014/main" val="20000"/>
                    </a:ext>
                  </a:extLst>
                </a:gridCol>
              </a:tblGrid>
              <a:tr h="2413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r" rtl="0">
                        <a:lnSpc>
                          <a:spcPct val="100000"/>
                        </a:lnSpc>
                        <a:spcBef>
                          <a:spcPts val="0"/>
                        </a:spcBef>
                        <a:spcAft>
                          <a:spcPts val="0"/>
                        </a:spcAft>
                        <a:buClr>
                          <a:srgbClr val="586069"/>
                        </a:buClr>
                        <a:buSzPts val="900"/>
                        <a:buFont typeface="Arial"/>
                        <a:buNone/>
                      </a:pPr>
                      <a:r>
                        <a:rPr lang="en" sz="1200" b="1" u="none" strike="noStrike" cap="none" dirty="0">
                          <a:solidFill>
                            <a:srgbClr val="586069"/>
                          </a:solidFill>
                          <a:latin typeface="Arial"/>
                          <a:ea typeface="Arial"/>
                          <a:cs typeface="Arial"/>
                          <a:sym typeface="Arial"/>
                        </a:rPr>
                        <a:t>GitHub</a:t>
                      </a:r>
                      <a:endParaRPr sz="700" dirty="0"/>
                    </a:p>
                  </a:txBody>
                  <a:tcPr marL="25400" marR="254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4" name="Google Shape;7;p1" descr="Image">
            <a:extLst>
              <a:ext uri="{FF2B5EF4-FFF2-40B4-BE49-F238E27FC236}">
                <a16:creationId xmlns:a16="http://schemas.microsoft.com/office/drawing/2014/main" id="{6583F118-173B-FF70-D4A5-04D539BD80C0}"/>
              </a:ext>
            </a:extLst>
          </p:cNvPr>
          <p:cNvPicPr preferRelativeResize="0"/>
          <p:nvPr/>
        </p:nvPicPr>
        <p:blipFill rotWithShape="1">
          <a:blip r:embed="rId3">
            <a:alphaModFix amt="50000"/>
          </a:blip>
          <a:srcRect/>
          <a:stretch/>
        </p:blipFill>
        <p:spPr>
          <a:xfrm>
            <a:off x="283655" y="164286"/>
            <a:ext cx="406400" cy="396367"/>
          </a:xfrm>
          <a:prstGeom prst="rect">
            <a:avLst/>
          </a:prstGeom>
          <a:noFill/>
          <a:ln>
            <a:noFill/>
          </a:ln>
          <a:effectLst>
            <a:outerShdw blurRad="304800" dist="152400" dir="2700000" rotWithShape="0">
              <a:srgbClr val="451E4C">
                <a:alpha val="24705"/>
              </a:srgbClr>
            </a:outerShdw>
          </a:effectLst>
        </p:spPr>
      </p:pic>
      <p:pic>
        <p:nvPicPr>
          <p:cNvPr id="15" name="Google Shape;7;p1" descr="Image">
            <a:extLst>
              <a:ext uri="{FF2B5EF4-FFF2-40B4-BE49-F238E27FC236}">
                <a16:creationId xmlns:a16="http://schemas.microsoft.com/office/drawing/2014/main" id="{CD169679-8B3A-CD62-F72D-37DEC1849D8D}"/>
              </a:ext>
            </a:extLst>
          </p:cNvPr>
          <p:cNvPicPr preferRelativeResize="0"/>
          <p:nvPr/>
        </p:nvPicPr>
        <p:blipFill rotWithShape="1">
          <a:blip r:embed="rId3">
            <a:alphaModFix amt="50000"/>
          </a:blip>
          <a:srcRect/>
          <a:stretch/>
        </p:blipFill>
        <p:spPr>
          <a:xfrm>
            <a:off x="283655" y="157938"/>
            <a:ext cx="406400" cy="396367"/>
          </a:xfrm>
          <a:prstGeom prst="rect">
            <a:avLst/>
          </a:prstGeom>
          <a:noFill/>
          <a:ln>
            <a:noFill/>
          </a:ln>
          <a:effectLst>
            <a:outerShdw blurRad="304800" dist="152400" dir="2700000" rotWithShape="0">
              <a:srgbClr val="451E4C">
                <a:alpha val="24705"/>
              </a:srgbClr>
            </a:outerShdw>
          </a:effectLst>
        </p:spPr>
      </p:pic>
    </p:spTree>
    <p:extLst>
      <p:ext uri="{BB962C8B-B14F-4D97-AF65-F5344CB8AC3E}">
        <p14:creationId xmlns:p14="http://schemas.microsoft.com/office/powerpoint/2010/main" val="1346379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90CAB-3A33-10C7-C17C-6B0B0A607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DAD31-3709-A1D7-1388-4237C6B0B462}"/>
              </a:ext>
            </a:extLst>
          </p:cNvPr>
          <p:cNvSpPr>
            <a:spLocks noGrp="1"/>
          </p:cNvSpPr>
          <p:nvPr>
            <p:ph type="title"/>
          </p:nvPr>
        </p:nvSpPr>
        <p:spPr/>
        <p:txBody>
          <a:bodyPr/>
          <a:lstStyle/>
          <a:p>
            <a:r>
              <a:rPr lang="en-US" dirty="0"/>
              <a:t>Azure Metered for GitHub Products</a:t>
            </a:r>
          </a:p>
        </p:txBody>
      </p:sp>
      <p:sp>
        <p:nvSpPr>
          <p:cNvPr id="3" name="TextBox 2">
            <a:extLst>
              <a:ext uri="{FF2B5EF4-FFF2-40B4-BE49-F238E27FC236}">
                <a16:creationId xmlns:a16="http://schemas.microsoft.com/office/drawing/2014/main" id="{DBE140CE-EB5B-B0ED-16DC-E0C2175D0430}"/>
              </a:ext>
              <a:ext uri="{C183D7F6-B498-43B3-948B-1728B52AA6E4}">
                <adec:decorative xmlns:adec="http://schemas.microsoft.com/office/drawing/2017/decorative" val="1"/>
              </a:ext>
            </a:extLst>
          </p:cNvPr>
          <p:cNvSpPr txBox="1">
            <a:spLocks/>
          </p:cNvSpPr>
          <p:nvPr/>
        </p:nvSpPr>
        <p:spPr>
          <a:xfrm>
            <a:off x="432875" y="1907612"/>
            <a:ext cx="11462452" cy="4657645"/>
          </a:xfrm>
          <a:prstGeom prst="roundRect">
            <a:avLst>
              <a:gd name="adj" fmla="val 0"/>
            </a:avLst>
          </a:prstGeom>
          <a:solidFill>
            <a:srgbClr val="FFFFFF"/>
          </a:solidFill>
          <a:ln w="9525" cap="flat" cmpd="sng" algn="ctr">
            <a:noFill/>
            <a:prstDash val="solid"/>
            <a:headEnd type="none" w="med" len="med"/>
            <a:tailEnd type="none" w="med" len="med"/>
          </a:ln>
          <a:effectLst>
            <a:outerShdw blurRad="127000" algn="ctr" rotWithShape="0">
              <a:prstClr val="black">
                <a:alpha val="15000"/>
              </a:prstClr>
            </a:outerShdw>
          </a:effectLst>
        </p:spPr>
        <p:txBody>
          <a:bodyPr rot="0" spcFirstLastPara="0" vertOverflow="overflow" horzOverflow="overflow" vert="horz" wrap="square" lIns="0" tIns="91440" rIns="0" bIns="45720" numCol="1" spcCol="0" rtlCol="0" fromWordArt="0" anchor="t" anchorCtr="0" forceAA="0" compatLnSpc="1">
            <a:prstTxWarp prst="textNoShape">
              <a:avLst/>
            </a:prstTxWarp>
            <a:noAutofit/>
          </a:bodyPr>
          <a:lstStyle>
            <a:defPPr>
              <a:defRPr lang="en-US"/>
            </a:defPPr>
            <a:lvl1pPr algn="ctr" defTabSz="932472" fontAlgn="base">
              <a:spcBef>
                <a:spcPts val="400"/>
              </a:spcBef>
              <a:spcAft>
                <a:spcPct val="0"/>
              </a:spcAft>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22315">
              <a:lnSpc>
                <a:spcPct val="90000"/>
              </a:lnSpc>
              <a:spcBef>
                <a:spcPct val="0"/>
              </a:spcBef>
              <a:spcAft>
                <a:spcPct val="35000"/>
              </a:spcAft>
              <a:defRPr/>
            </a:pPr>
            <a:r>
              <a:rPr lang="en-US" b="1" kern="0">
                <a:solidFill>
                  <a:srgbClr val="FFFFFF"/>
                </a:solidFill>
                <a:latin typeface="Segoe UI"/>
                <a:cs typeface="Segoe UI" panose="020B0502040204020203" pitchFamily="34" charset="0"/>
                <a:sym typeface="Arial"/>
              </a:rPr>
              <a:t>Overview</a:t>
            </a:r>
          </a:p>
        </p:txBody>
      </p:sp>
      <p:grpSp>
        <p:nvGrpSpPr>
          <p:cNvPr id="4" name="Group 3">
            <a:extLst>
              <a:ext uri="{FF2B5EF4-FFF2-40B4-BE49-F238E27FC236}">
                <a16:creationId xmlns:a16="http://schemas.microsoft.com/office/drawing/2014/main" id="{75A3B2C1-77CB-4BDB-FC36-7D3913B6AD1C}"/>
              </a:ext>
            </a:extLst>
          </p:cNvPr>
          <p:cNvGrpSpPr/>
          <p:nvPr/>
        </p:nvGrpSpPr>
        <p:grpSpPr>
          <a:xfrm>
            <a:off x="693911" y="2169725"/>
            <a:ext cx="5156515" cy="4269121"/>
            <a:chOff x="4390967" y="2343383"/>
            <a:chExt cx="3574986" cy="3452454"/>
          </a:xfrm>
        </p:grpSpPr>
        <p:sp>
          <p:nvSpPr>
            <p:cNvPr id="5" name="Rectangle: Top Corners Rounded 4">
              <a:extLst>
                <a:ext uri="{FF2B5EF4-FFF2-40B4-BE49-F238E27FC236}">
                  <a16:creationId xmlns:a16="http://schemas.microsoft.com/office/drawing/2014/main" id="{39315E1C-EF5F-F826-07F9-3AFD4E182F88}"/>
                </a:ext>
              </a:extLst>
            </p:cNvPr>
            <p:cNvSpPr/>
            <p:nvPr/>
          </p:nvSpPr>
          <p:spPr>
            <a:xfrm>
              <a:off x="4394009" y="2343383"/>
              <a:ext cx="3550913" cy="737156"/>
            </a:xfrm>
            <a:prstGeom prst="round2SameRect">
              <a:avLst/>
            </a:prstGeom>
            <a:solidFill>
              <a:srgbClr val="0070C0"/>
            </a:solidFill>
            <a:ln w="9525" cap="flat" cmpd="sng" algn="ctr">
              <a:noFill/>
              <a:prstDash val="solid"/>
            </a:ln>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24" fontAlgn="base">
                <a:spcBef>
                  <a:spcPts val="600"/>
                </a:spcBef>
                <a:spcAft>
                  <a:spcPct val="0"/>
                </a:spcAft>
                <a:defRPr/>
              </a:pPr>
              <a:r>
                <a:rPr lang="en-US" altLang="zh-CN" sz="2200" b="1" dirty="0">
                  <a:solidFill>
                    <a:srgbClr val="FFFFFF"/>
                  </a:solidFill>
                  <a:latin typeface="Segoe UI"/>
                  <a:ea typeface="微软雅黑" panose="020B0503020204020204" pitchFamily="34" charset="-122"/>
                  <a:sym typeface="Arial"/>
                </a:rPr>
                <a:t>Important Consideration</a:t>
              </a:r>
              <a:endParaRPr lang="en-US" sz="2200" b="1" dirty="0">
                <a:solidFill>
                  <a:srgbClr val="FFFFFF"/>
                </a:solidFill>
                <a:latin typeface="Segoe UI"/>
                <a:ea typeface="微软雅黑" panose="020B0503020204020204" pitchFamily="34" charset="-122"/>
                <a:sym typeface="Arial"/>
              </a:endParaRPr>
            </a:p>
          </p:txBody>
        </p:sp>
        <p:sp>
          <p:nvSpPr>
            <p:cNvPr id="6" name="Rectangle 5">
              <a:extLst>
                <a:ext uri="{FF2B5EF4-FFF2-40B4-BE49-F238E27FC236}">
                  <a16:creationId xmlns:a16="http://schemas.microsoft.com/office/drawing/2014/main" id="{D71BA2FA-4687-C460-7292-B529C14B9E74}"/>
                </a:ext>
              </a:extLst>
            </p:cNvPr>
            <p:cNvSpPr/>
            <p:nvPr/>
          </p:nvSpPr>
          <p:spPr>
            <a:xfrm>
              <a:off x="4390967" y="3071015"/>
              <a:ext cx="3574986" cy="2724822"/>
            </a:xfrm>
            <a:prstGeom prst="rect">
              <a:avLst/>
            </a:prstGeom>
            <a:solidFill>
              <a:srgbClr val="FFFFFF">
                <a:lumMod val="85000"/>
                <a:alpha val="50000"/>
              </a:srgbClr>
            </a:solidFill>
            <a:ln w="9525" cap="flat" cmpd="sng" algn="ctr">
              <a:noFill/>
              <a:prstDash val="solid"/>
            </a:ln>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74313" indent="-274313" defTabSz="1371566">
                <a:buFont typeface="Arial" panose="020B0604020202020204" pitchFamily="34" charset="0"/>
                <a:buChar char="•"/>
                <a:defRPr/>
              </a:pPr>
              <a:r>
                <a:rPr lang="en-US" sz="1600" b="1" dirty="0">
                  <a:solidFill>
                    <a:srgbClr val="000000"/>
                  </a:solidFill>
                  <a:latin typeface="Segoe UI"/>
                  <a:sym typeface="Arial"/>
                </a:rPr>
                <a:t>Billing via Azure </a:t>
              </a:r>
              <a:r>
                <a:rPr lang="en-US" sz="1600" dirty="0">
                  <a:solidFill>
                    <a:srgbClr val="000000"/>
                  </a:solidFill>
                  <a:latin typeface="Segoe UI"/>
                  <a:sym typeface="Arial"/>
                </a:rPr>
                <a:t>for GHE/GHAS services</a:t>
              </a:r>
              <a:endParaRPr lang="en-US" sz="1600" b="1" dirty="0">
                <a:solidFill>
                  <a:srgbClr val="000000"/>
                </a:solidFill>
                <a:latin typeface="Segoe UI"/>
                <a:sym typeface="Arial"/>
              </a:endParaRPr>
            </a:p>
            <a:p>
              <a:pPr marL="274313" indent="-274313" defTabSz="1371566">
                <a:buFont typeface="Arial" panose="020B0604020202020204" pitchFamily="34" charset="0"/>
                <a:buChar char="•"/>
                <a:defRPr/>
              </a:pPr>
              <a:endParaRPr lang="en-US" sz="1600" b="1" dirty="0">
                <a:solidFill>
                  <a:srgbClr val="000000"/>
                </a:solidFill>
                <a:latin typeface="Segoe UI"/>
                <a:sym typeface="Arial"/>
              </a:endParaRPr>
            </a:p>
            <a:p>
              <a:pPr marL="274313" indent="-274313" defTabSz="1371566">
                <a:buFont typeface="Arial" panose="020B0604020202020204" pitchFamily="34" charset="0"/>
                <a:buChar char="•"/>
                <a:defRPr/>
              </a:pPr>
              <a:r>
                <a:rPr lang="en-US" sz="1600" b="1" dirty="0">
                  <a:solidFill>
                    <a:srgbClr val="000000"/>
                  </a:solidFill>
                  <a:latin typeface="Segoe UI"/>
                  <a:sym typeface="Arial"/>
                </a:rPr>
                <a:t>Self-provisioning </a:t>
              </a:r>
              <a:r>
                <a:rPr lang="en-US" sz="1600" dirty="0">
                  <a:solidFill>
                    <a:srgbClr val="000000"/>
                  </a:solidFill>
                  <a:latin typeface="Segoe UI"/>
                  <a:sym typeface="Arial"/>
                </a:rPr>
                <a:t>for customers to convert trial to paid</a:t>
              </a:r>
            </a:p>
            <a:p>
              <a:pPr marL="274313" indent="-274313" defTabSz="1371566">
                <a:buFont typeface="Arial" panose="020B0604020202020204" pitchFamily="34" charset="0"/>
                <a:buChar char="•"/>
                <a:defRPr/>
              </a:pPr>
              <a:endParaRPr lang="en-US" sz="1600" dirty="0">
                <a:solidFill>
                  <a:srgbClr val="000000"/>
                </a:solidFill>
                <a:latin typeface="Segoe UI"/>
                <a:sym typeface="Arial"/>
              </a:endParaRPr>
            </a:p>
            <a:p>
              <a:pPr marL="274313" indent="-274313" defTabSz="1371566">
                <a:buFont typeface="Arial" panose="020B0604020202020204" pitchFamily="34" charset="0"/>
                <a:buChar char="•"/>
                <a:defRPr/>
              </a:pPr>
              <a:r>
                <a:rPr lang="en-US" sz="1600" b="1" dirty="0">
                  <a:solidFill>
                    <a:srgbClr val="000000"/>
                  </a:solidFill>
                  <a:latin typeface="Segoe UI"/>
                  <a:sym typeface="Arial"/>
                </a:rPr>
                <a:t>Licensing Type Transition Support</a:t>
              </a:r>
              <a:r>
                <a:rPr lang="en-US" sz="1600" dirty="0">
                  <a:solidFill>
                    <a:srgbClr val="000000"/>
                  </a:solidFill>
                  <a:latin typeface="Segoe UI"/>
                  <a:sym typeface="Arial"/>
                </a:rPr>
                <a:t> to help customer make the update</a:t>
              </a:r>
            </a:p>
            <a:p>
              <a:pPr marL="274313" indent="-274313" defTabSz="1371566">
                <a:buFont typeface="Arial" panose="020B0604020202020204" pitchFamily="34" charset="0"/>
                <a:buChar char="•"/>
                <a:defRPr/>
              </a:pPr>
              <a:endParaRPr lang="en-US" sz="1600" dirty="0">
                <a:solidFill>
                  <a:srgbClr val="000000"/>
                </a:solidFill>
                <a:latin typeface="Segoe UI"/>
                <a:sym typeface="Arial"/>
              </a:endParaRPr>
            </a:p>
            <a:p>
              <a:pPr marL="274313" indent="-274313" defTabSz="1371566">
                <a:buFont typeface="Arial" panose="020B0604020202020204" pitchFamily="34" charset="0"/>
                <a:buChar char="•"/>
                <a:defRPr/>
              </a:pPr>
              <a:r>
                <a:rPr lang="en-US" sz="1600" b="1" dirty="0">
                  <a:solidFill>
                    <a:srgbClr val="000000"/>
                  </a:solidFill>
                  <a:latin typeface="Segoe UI"/>
                  <a:sym typeface="Arial"/>
                </a:rPr>
                <a:t>Enhanced Billing Experience </a:t>
              </a:r>
              <a:r>
                <a:rPr lang="en-US" sz="1600" dirty="0">
                  <a:solidFill>
                    <a:srgbClr val="000000"/>
                  </a:solidFill>
                  <a:latin typeface="Segoe UI"/>
                  <a:sym typeface="Arial"/>
                </a:rPr>
                <a:t>with enhanced capabilities</a:t>
              </a:r>
            </a:p>
            <a:p>
              <a:pPr marL="274313" indent="-274313" defTabSz="1371566">
                <a:buFont typeface="Arial" panose="020B0604020202020204" pitchFamily="34" charset="0"/>
                <a:buChar char="•"/>
                <a:defRPr/>
              </a:pPr>
              <a:endParaRPr lang="en-US" sz="1600" dirty="0">
                <a:solidFill>
                  <a:srgbClr val="000000"/>
                </a:solidFill>
                <a:latin typeface="Segoe UI"/>
                <a:sym typeface="Arial"/>
              </a:endParaRPr>
            </a:p>
            <a:p>
              <a:pPr marL="274313" indent="-274313" defTabSz="1371566">
                <a:buFont typeface="Arial" panose="020B0604020202020204" pitchFamily="34" charset="0"/>
                <a:buChar char="•"/>
                <a:defRPr/>
              </a:pPr>
              <a:r>
                <a:rPr lang="en-US" sz="1600" b="1" dirty="0">
                  <a:solidFill>
                    <a:srgbClr val="000000"/>
                  </a:solidFill>
                  <a:latin typeface="Segoe UI"/>
                  <a:sym typeface="Arial"/>
                </a:rPr>
                <a:t>GHAS Enablement &amp; Trial Experience </a:t>
              </a:r>
              <a:r>
                <a:rPr lang="en-US" sz="1600" dirty="0">
                  <a:solidFill>
                    <a:srgbClr val="000000"/>
                  </a:solidFill>
                  <a:latin typeface="Segoe UI"/>
                  <a:sym typeface="Arial"/>
                </a:rPr>
                <a:t>synced between GHE and GHAS</a:t>
              </a:r>
              <a:endParaRPr lang="en-US" sz="1600" b="1" dirty="0">
                <a:solidFill>
                  <a:srgbClr val="000000"/>
                </a:solidFill>
                <a:latin typeface="Segoe UI"/>
                <a:sym typeface="Arial"/>
              </a:endParaRPr>
            </a:p>
          </p:txBody>
        </p:sp>
      </p:grpSp>
      <p:sp>
        <p:nvSpPr>
          <p:cNvPr id="7" name="TextBox 6">
            <a:extLst>
              <a:ext uri="{FF2B5EF4-FFF2-40B4-BE49-F238E27FC236}">
                <a16:creationId xmlns:a16="http://schemas.microsoft.com/office/drawing/2014/main" id="{9C17F836-4CFF-CD24-B363-C75032421DA4}"/>
              </a:ext>
            </a:extLst>
          </p:cNvPr>
          <p:cNvSpPr txBox="1"/>
          <p:nvPr/>
        </p:nvSpPr>
        <p:spPr>
          <a:xfrm>
            <a:off x="493546" y="1253335"/>
            <a:ext cx="10440252" cy="523220"/>
          </a:xfrm>
          <a:prstGeom prst="rect">
            <a:avLst/>
          </a:prstGeom>
          <a:noFill/>
        </p:spPr>
        <p:txBody>
          <a:bodyPr wrap="square">
            <a:spAutoFit/>
          </a:bodyPr>
          <a:lstStyle/>
          <a:p>
            <a:pPr defTabSz="914424">
              <a:defRPr/>
            </a:pPr>
            <a:r>
              <a:rPr lang="en-US" sz="1400" dirty="0">
                <a:solidFill>
                  <a:srgbClr val="000000"/>
                </a:solidFill>
                <a:latin typeface="微软雅黑" panose="020B0503020204020204" pitchFamily="34" charset="-122"/>
                <a:ea typeface="微软雅黑" panose="020B0503020204020204" pitchFamily="34" charset="-122"/>
                <a:cs typeface="Arial"/>
                <a:sym typeface="Arial"/>
              </a:rPr>
              <a:t>GHE and GHAS will now qualify for Microsoft Azure Consumption Commitment (MACC), Monetary Commit (MC), Azure Credit Offers (ACO) and Azure Committed Revenue (ACR) when Metered billing is selected.</a:t>
            </a:r>
          </a:p>
        </p:txBody>
      </p:sp>
      <p:graphicFrame>
        <p:nvGraphicFramePr>
          <p:cNvPr id="8" name="Google Shape;100;g25dd6b07c3b_1_39">
            <a:extLst>
              <a:ext uri="{FF2B5EF4-FFF2-40B4-BE49-F238E27FC236}">
                <a16:creationId xmlns:a16="http://schemas.microsoft.com/office/drawing/2014/main" id="{193C926A-04CB-EA10-4FA9-70C92F569AC9}"/>
              </a:ext>
            </a:extLst>
          </p:cNvPr>
          <p:cNvGraphicFramePr/>
          <p:nvPr>
            <p:extLst>
              <p:ext uri="{D42A27DB-BD31-4B8C-83A1-F6EECF244321}">
                <p14:modId xmlns:p14="http://schemas.microsoft.com/office/powerpoint/2010/main" val="1552805696"/>
              </p:ext>
            </p:extLst>
          </p:nvPr>
        </p:nvGraphicFramePr>
        <p:xfrm>
          <a:off x="6162548" y="2324512"/>
          <a:ext cx="5578274" cy="3832924"/>
        </p:xfrm>
        <a:graphic>
          <a:graphicData uri="http://schemas.openxmlformats.org/drawingml/2006/table">
            <a:tbl>
              <a:tblPr firstRow="1" bandRow="1">
                <a:noFill/>
              </a:tblPr>
              <a:tblGrid>
                <a:gridCol w="2318428">
                  <a:extLst>
                    <a:ext uri="{9D8B030D-6E8A-4147-A177-3AD203B41FA5}">
                      <a16:colId xmlns:a16="http://schemas.microsoft.com/office/drawing/2014/main" val="20001"/>
                    </a:ext>
                  </a:extLst>
                </a:gridCol>
                <a:gridCol w="1072667">
                  <a:extLst>
                    <a:ext uri="{9D8B030D-6E8A-4147-A177-3AD203B41FA5}">
                      <a16:colId xmlns:a16="http://schemas.microsoft.com/office/drawing/2014/main" val="20002"/>
                    </a:ext>
                  </a:extLst>
                </a:gridCol>
                <a:gridCol w="854496">
                  <a:extLst>
                    <a:ext uri="{9D8B030D-6E8A-4147-A177-3AD203B41FA5}">
                      <a16:colId xmlns:a16="http://schemas.microsoft.com/office/drawing/2014/main" val="20003"/>
                    </a:ext>
                  </a:extLst>
                </a:gridCol>
                <a:gridCol w="1332683">
                  <a:extLst>
                    <a:ext uri="{9D8B030D-6E8A-4147-A177-3AD203B41FA5}">
                      <a16:colId xmlns:a16="http://schemas.microsoft.com/office/drawing/2014/main" val="4011114174"/>
                    </a:ext>
                  </a:extLst>
                </a:gridCol>
              </a:tblGrid>
              <a:tr h="457211">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spcBef>
                          <a:spcPts val="0"/>
                        </a:spcBef>
                        <a:spcAft>
                          <a:spcPts val="0"/>
                        </a:spcAft>
                        <a:buNone/>
                      </a:pPr>
                      <a:r>
                        <a:rPr lang="en-US" altLang="zh-CN" sz="1200" b="1" u="none" strike="noStrike" cap="none">
                          <a:solidFill>
                            <a:srgbClr val="FFFFFF"/>
                          </a:solidFill>
                          <a:latin typeface="+mn-lt"/>
                          <a:ea typeface="微软雅黑" panose="020B0503020204020204" pitchFamily="34" charset="-122"/>
                          <a:cs typeface="Arial"/>
                          <a:sym typeface="Arial"/>
                        </a:rPr>
                        <a:t>Products</a:t>
                      </a:r>
                      <a:endParaRPr lang="en-US" sz="1200" b="1" dirty="0">
                        <a:latin typeface="+mn-lt"/>
                        <a:ea typeface="微软雅黑" panose="020B0503020204020204" pitchFamily="34" charset="-122"/>
                        <a:cs typeface="Arial"/>
                        <a:sym typeface="Arial"/>
                      </a:endParaRPr>
                    </a:p>
                  </a:txBody>
                  <a:tcPr marL="91451" marR="91451"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mpd="sng">
                      <a:solidFill>
                        <a:prstClr val="black"/>
                      </a:solidFill>
                      <a:prstDash val="solid"/>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1A2B46"/>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spcBef>
                          <a:spcPts val="0"/>
                        </a:spcBef>
                        <a:spcAft>
                          <a:spcPts val="0"/>
                        </a:spcAft>
                        <a:buNone/>
                      </a:pPr>
                      <a:r>
                        <a:rPr lang="en-US" sz="1200" b="1" u="none" strike="noStrike" cap="none">
                          <a:solidFill>
                            <a:srgbClr val="FFFFFF"/>
                          </a:solidFill>
                          <a:latin typeface="+mn-lt"/>
                          <a:ea typeface="微软雅黑" panose="020B0503020204020204" pitchFamily="34" charset="-122"/>
                          <a:cs typeface="Arial"/>
                          <a:sym typeface="Arial"/>
                        </a:rPr>
                        <a:t>ACR</a:t>
                      </a:r>
                    </a:p>
                    <a:p>
                      <a:pPr marL="0" marR="0" lvl="0" indent="0" algn="ctr" rtl="0">
                        <a:spcBef>
                          <a:spcPts val="0"/>
                        </a:spcBef>
                        <a:spcAft>
                          <a:spcPts val="0"/>
                        </a:spcAft>
                        <a:buNone/>
                      </a:pPr>
                      <a:r>
                        <a:rPr lang="en-US" sz="1200" b="1" u="none" strike="noStrike" cap="none">
                          <a:solidFill>
                            <a:srgbClr val="FFFFFF"/>
                          </a:solidFill>
                          <a:latin typeface="+mn-lt"/>
                          <a:ea typeface="微软雅黑" panose="020B0503020204020204" pitchFamily="34" charset="-122"/>
                          <a:cs typeface="Arial"/>
                          <a:sym typeface="Arial"/>
                        </a:rPr>
                        <a:t>MACC</a:t>
                      </a:r>
                      <a:endParaRPr lang="en-US" sz="1200" b="1" dirty="0">
                        <a:latin typeface="+mn-lt"/>
                        <a:ea typeface="微软雅黑" panose="020B0503020204020204" pitchFamily="34" charset="-122"/>
                        <a:cs typeface="Arial"/>
                        <a:sym typeface="Arial"/>
                      </a:endParaRPr>
                    </a:p>
                  </a:txBody>
                  <a:tcPr marL="91451" marR="91451" marT="45725" marB="45725" anchor="ctr">
                    <a:lnL w="12700" cap="flat" cmpd="sng" algn="ctr">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1A2B46"/>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spcBef>
                          <a:spcPts val="0"/>
                        </a:spcBef>
                        <a:spcAft>
                          <a:spcPts val="0"/>
                        </a:spcAft>
                        <a:buNone/>
                      </a:pPr>
                      <a:r>
                        <a:rPr lang="en-US" sz="1200" b="1" u="none" strike="noStrike" cap="none">
                          <a:solidFill>
                            <a:srgbClr val="FFFFFF"/>
                          </a:solidFill>
                          <a:latin typeface="+mn-lt"/>
                          <a:ea typeface="微软雅黑" panose="020B0503020204020204" pitchFamily="34" charset="-122"/>
                          <a:cs typeface="Arial"/>
                          <a:sym typeface="Arial"/>
                        </a:rPr>
                        <a:t>Prepay</a:t>
                      </a:r>
                    </a:p>
                    <a:p>
                      <a:pPr marL="0" marR="0" lvl="0" indent="0" algn="ctr" rtl="0">
                        <a:spcBef>
                          <a:spcPts val="0"/>
                        </a:spcBef>
                        <a:spcAft>
                          <a:spcPts val="0"/>
                        </a:spcAft>
                        <a:buNone/>
                      </a:pPr>
                      <a:r>
                        <a:rPr lang="en-US" sz="1200" b="1" u="none" strike="noStrike" cap="none">
                          <a:solidFill>
                            <a:srgbClr val="FFFFFF"/>
                          </a:solidFill>
                          <a:latin typeface="+mn-lt"/>
                          <a:ea typeface="微软雅黑" panose="020B0503020204020204" pitchFamily="34" charset="-122"/>
                          <a:cs typeface="Arial"/>
                          <a:sym typeface="Arial"/>
                        </a:rPr>
                        <a:t>ACO</a:t>
                      </a:r>
                      <a:endParaRPr lang="en-US" sz="1200" b="1" dirty="0">
                        <a:latin typeface="+mn-lt"/>
                        <a:ea typeface="微软雅黑" panose="020B0503020204020204" pitchFamily="34" charset="-122"/>
                        <a:cs typeface="Arial"/>
                        <a:sym typeface="Arial"/>
                      </a:endParaRPr>
                    </a:p>
                  </a:txBody>
                  <a:tcPr marL="91451" marR="91451" marT="45725" marB="45725" anchor="ctr">
                    <a:lnL w="12700" cap="flat" cmpd="sng" algn="ctr">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1A2B46"/>
                    </a:solidFill>
                  </a:tcPr>
                </a:tc>
                <a:tc>
                  <a:txBody>
                    <a:bodyPr/>
                    <a:lstStyle>
                      <a:lvl1pPr marL="0" algn="l" defTabSz="932789" rtl="0" eaLnBrk="1" latinLnBrk="0" hangingPunct="1">
                        <a:defRPr sz="1800" kern="1200">
                          <a:solidFill>
                            <a:schemeClr val="tx1"/>
                          </a:solidFill>
                          <a:latin typeface="Segoe UI"/>
                        </a:defRPr>
                      </a:lvl1pPr>
                      <a:lvl2pPr marL="466395" algn="l" defTabSz="932789" rtl="0" eaLnBrk="1" latinLnBrk="0" hangingPunct="1">
                        <a:defRPr sz="1800" kern="1200">
                          <a:solidFill>
                            <a:schemeClr val="tx1"/>
                          </a:solidFill>
                          <a:latin typeface="Segoe UI"/>
                        </a:defRPr>
                      </a:lvl2pPr>
                      <a:lvl3pPr marL="932789" algn="l" defTabSz="932789" rtl="0" eaLnBrk="1" latinLnBrk="0" hangingPunct="1">
                        <a:defRPr sz="1800" kern="1200">
                          <a:solidFill>
                            <a:schemeClr val="tx1"/>
                          </a:solidFill>
                          <a:latin typeface="Segoe UI"/>
                        </a:defRPr>
                      </a:lvl3pPr>
                      <a:lvl4pPr marL="1399183" algn="l" defTabSz="932789" rtl="0" eaLnBrk="1" latinLnBrk="0" hangingPunct="1">
                        <a:defRPr sz="1800" kern="1200">
                          <a:solidFill>
                            <a:schemeClr val="tx1"/>
                          </a:solidFill>
                          <a:latin typeface="Segoe UI"/>
                        </a:defRPr>
                      </a:lvl4pPr>
                      <a:lvl5pPr marL="1865577" algn="l" defTabSz="932789" rtl="0" eaLnBrk="1" latinLnBrk="0" hangingPunct="1">
                        <a:defRPr sz="1800" kern="1200">
                          <a:solidFill>
                            <a:schemeClr val="tx1"/>
                          </a:solidFill>
                          <a:latin typeface="Segoe UI"/>
                        </a:defRPr>
                      </a:lvl5pPr>
                      <a:lvl6pPr marL="2331973" algn="l" defTabSz="932789" rtl="0" eaLnBrk="1" latinLnBrk="0" hangingPunct="1">
                        <a:defRPr sz="1800" kern="1200">
                          <a:solidFill>
                            <a:schemeClr val="tx1"/>
                          </a:solidFill>
                          <a:latin typeface="Segoe UI"/>
                        </a:defRPr>
                      </a:lvl6pPr>
                      <a:lvl7pPr marL="2798366" algn="l" defTabSz="932789" rtl="0" eaLnBrk="1" latinLnBrk="0" hangingPunct="1">
                        <a:defRPr sz="1800" kern="1200">
                          <a:solidFill>
                            <a:schemeClr val="tx1"/>
                          </a:solidFill>
                          <a:latin typeface="Segoe UI"/>
                        </a:defRPr>
                      </a:lvl7pPr>
                      <a:lvl8pPr marL="3264761" algn="l" defTabSz="932789" rtl="0" eaLnBrk="1" latinLnBrk="0" hangingPunct="1">
                        <a:defRPr sz="1800" kern="1200">
                          <a:solidFill>
                            <a:schemeClr val="tx1"/>
                          </a:solidFill>
                          <a:latin typeface="Segoe UI"/>
                        </a:defRPr>
                      </a:lvl8pPr>
                      <a:lvl9pPr marL="3731156" algn="l" defTabSz="932789" rtl="0" eaLnBrk="1" latinLnBrk="0" hangingPunct="1">
                        <a:defRPr sz="1800" kern="1200">
                          <a:solidFill>
                            <a:schemeClr val="tx1"/>
                          </a:solidFill>
                          <a:latin typeface="Segoe UI"/>
                        </a:defRPr>
                      </a:lvl9pPr>
                    </a:lstStyle>
                    <a:p>
                      <a:pPr marL="0" marR="0" lvl="0" indent="0" algn="ctr" defTabSz="914400" rtl="0" eaLnBrk="1" latinLnBrk="0" hangingPunct="1">
                        <a:spcBef>
                          <a:spcPts val="0"/>
                        </a:spcBef>
                        <a:spcAft>
                          <a:spcPts val="0"/>
                        </a:spcAft>
                        <a:buNone/>
                      </a:pPr>
                      <a:r>
                        <a:rPr lang="en-US" sz="1200" b="1" u="none" strike="noStrike" kern="1200" cap="none" dirty="0">
                          <a:solidFill>
                            <a:srgbClr val="FFFFFF"/>
                          </a:solidFill>
                          <a:latin typeface="+mn-lt"/>
                          <a:ea typeface="微软雅黑" panose="020B0503020204020204" pitchFamily="34" charset="-122"/>
                          <a:cs typeface="Arial"/>
                          <a:sym typeface="Arial"/>
                        </a:rPr>
                        <a:t>ACD</a:t>
                      </a:r>
                    </a:p>
                    <a:p>
                      <a:pPr marL="0" marR="0" lvl="0" indent="0" algn="ctr" defTabSz="914400" rtl="0" eaLnBrk="1" latinLnBrk="0" hangingPunct="1">
                        <a:spcBef>
                          <a:spcPts val="0"/>
                        </a:spcBef>
                        <a:spcAft>
                          <a:spcPts val="0"/>
                        </a:spcAft>
                        <a:buNone/>
                      </a:pPr>
                      <a:r>
                        <a:rPr lang="en-US" sz="1200" b="1" u="none" strike="noStrike" kern="1200" cap="none" dirty="0">
                          <a:solidFill>
                            <a:srgbClr val="FFFFFF"/>
                          </a:solidFill>
                          <a:latin typeface="+mn-lt"/>
                          <a:ea typeface="微软雅黑" panose="020B0503020204020204" pitchFamily="34" charset="-122"/>
                          <a:cs typeface="Arial"/>
                          <a:sym typeface="Arial"/>
                        </a:rPr>
                        <a:t>SKU Discount</a:t>
                      </a:r>
                    </a:p>
                  </a:txBody>
                  <a:tcPr marL="91451" marR="91451" marT="45725" marB="45725" anchor="ctr">
                    <a:lnL w="12700" cap="flat" cmpd="sng" algn="ctr">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1A2B46"/>
                    </a:solidFill>
                  </a:tcPr>
                </a:tc>
                <a:extLst>
                  <a:ext uri="{0D108BD9-81ED-4DB2-BD59-A6C34878D82A}">
                    <a16:rowId xmlns:a16="http://schemas.microsoft.com/office/drawing/2014/main" val="10001"/>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Actions hosted runners</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Actions large hosted runners</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dirty="0">
                          <a:solidFill>
                            <a:srgbClr val="000000"/>
                          </a:solidFill>
                          <a:latin typeface="+mn-lt"/>
                          <a:ea typeface="微软雅黑" panose="020B0503020204020204" pitchFamily="34" charset="-122"/>
                          <a:cs typeface="Arial"/>
                        </a:rPr>
                        <a:t> </a:t>
                      </a:r>
                      <a:r>
                        <a:rPr lang="en-US" sz="1200" i="0" u="none" strike="noStrike" cap="none" dirty="0">
                          <a:solidFill>
                            <a:srgbClr val="000000"/>
                          </a:solidFill>
                          <a:latin typeface="+mn-lt"/>
                          <a:ea typeface="微软雅黑" panose="020B0503020204020204" pitchFamily="34" charset="-122"/>
                          <a:cs typeface="Arial"/>
                          <a:sym typeface="Arial"/>
                        </a:rPr>
                        <a:t>🟢</a:t>
                      </a:r>
                      <a:r>
                        <a:rPr lang="en-US" sz="1200" i="0" u="none" strike="noStrike" cap="none" dirty="0">
                          <a:solidFill>
                            <a:srgbClr val="000000"/>
                          </a:solidFill>
                          <a:latin typeface="+mn-lt"/>
                          <a:ea typeface="微软雅黑" panose="020B0503020204020204" pitchFamily="34" charset="-122"/>
                          <a:cs typeface="Arial"/>
                        </a:rPr>
                        <a:t> </a:t>
                      </a:r>
                      <a:endParaRPr sz="1200" i="0" u="none" strike="noStrike" cap="none" dirty="0">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a:solidFill>
                            <a:schemeClr val="dk1"/>
                          </a:solidFill>
                          <a:latin typeface="+mn-lt"/>
                          <a:ea typeface="微软雅黑" panose="020B0503020204020204" pitchFamily="34" charset="-122"/>
                          <a:cs typeface="Quattrocento Sans"/>
                          <a:sym typeface="Quattrocento Sans"/>
                        </a:rPr>
                        <a:t>🟢</a:t>
                      </a:r>
                      <a:endParaRPr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dirty="0">
                          <a:solidFill>
                            <a:schemeClr val="dk1"/>
                          </a:solidFill>
                          <a:latin typeface="+mn-lt"/>
                          <a:ea typeface="微软雅黑" panose="020B0503020204020204" pitchFamily="34" charset="-122"/>
                          <a:cs typeface="Quattrocento Sans"/>
                          <a:sym typeface="Quattrocento Sans"/>
                        </a:rPr>
                        <a:t>🟢</a:t>
                      </a:r>
                      <a:endParaRPr lang="en-US" sz="1200" dirty="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GitHub Packages</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lang="en-US"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GitHub Storage</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dirty="0">
                          <a:solidFill>
                            <a:srgbClr val="000000"/>
                          </a:solidFill>
                          <a:latin typeface="+mn-lt"/>
                          <a:ea typeface="微软雅黑" panose="020B0503020204020204" pitchFamily="34" charset="-122"/>
                          <a:cs typeface="Arial"/>
                          <a:sym typeface="Arial"/>
                        </a:rPr>
                        <a:t>🟢</a:t>
                      </a:r>
                      <a:endParaRPr sz="1200" dirty="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dirty="0">
                          <a:solidFill>
                            <a:srgbClr val="000000"/>
                          </a:solidFill>
                          <a:latin typeface="+mn-lt"/>
                          <a:ea typeface="微软雅黑" panose="020B0503020204020204" pitchFamily="34" charset="-122"/>
                          <a:cs typeface="Arial"/>
                          <a:sym typeface="Arial"/>
                        </a:rPr>
                        <a:t>🟢</a:t>
                      </a:r>
                      <a:endParaRPr lang="en-US" sz="1200" dirty="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err="1">
                          <a:solidFill>
                            <a:schemeClr val="tx1"/>
                          </a:solidFill>
                          <a:latin typeface="+mn-lt"/>
                          <a:ea typeface="微软雅黑" panose="020B0503020204020204" pitchFamily="34" charset="-122"/>
                          <a:cs typeface="Arial"/>
                          <a:sym typeface="Arial"/>
                        </a:rPr>
                        <a:t>Codespaces</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640091">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altLang="zh-CN" sz="1200" b="0" i="0" u="none" strike="noStrike" cap="none" dirty="0">
                          <a:solidFill>
                            <a:schemeClr val="tx1"/>
                          </a:solidFill>
                          <a:latin typeface="+mn-lt"/>
                          <a:ea typeface="微软雅黑" panose="020B0503020204020204" pitchFamily="34" charset="-122"/>
                          <a:cs typeface="Arial"/>
                          <a:sym typeface="Arial"/>
                        </a:rPr>
                        <a:t>GitHub </a:t>
                      </a:r>
                      <a:r>
                        <a:rPr lang="en-US" sz="1200" b="0" i="0" u="none" strike="noStrike" cap="none" dirty="0">
                          <a:solidFill>
                            <a:schemeClr val="tx1"/>
                          </a:solidFill>
                          <a:latin typeface="+mn-lt"/>
                          <a:ea typeface="微软雅黑" panose="020B0503020204020204" pitchFamily="34" charset="-122"/>
                          <a:cs typeface="Arial"/>
                          <a:sym typeface="Arial"/>
                        </a:rPr>
                        <a:t>Copilot </a:t>
                      </a:r>
                    </a:p>
                    <a:p>
                      <a:pPr marL="0" marR="0" lvl="0" indent="0" algn="ctr" rtl="0">
                        <a:lnSpc>
                          <a:spcPct val="100000"/>
                        </a:lnSpc>
                        <a:spcBef>
                          <a:spcPts val="0"/>
                        </a:spcBef>
                        <a:spcAft>
                          <a:spcPts val="0"/>
                        </a:spcAft>
                        <a:buClr>
                          <a:srgbClr val="000000"/>
                        </a:buClr>
                        <a:buSzPts val="1200"/>
                        <a:buFont typeface="Arial"/>
                        <a:buNone/>
                      </a:pPr>
                      <a:r>
                        <a:rPr lang="zh-CN" altLang="en-US" sz="1200" b="0" i="0" u="none" strike="noStrike" cap="none" dirty="0">
                          <a:solidFill>
                            <a:schemeClr val="tx1"/>
                          </a:solidFill>
                          <a:latin typeface="+mn-lt"/>
                          <a:ea typeface="微软雅黑" panose="020B0503020204020204" pitchFamily="34" charset="-122"/>
                          <a:cs typeface="Arial"/>
                          <a:sym typeface="Arial"/>
                        </a:rPr>
                        <a:t>（</a:t>
                      </a:r>
                      <a:r>
                        <a:rPr lang="en-US" altLang="zh-CN" sz="1200" b="0" i="0" u="none" strike="noStrike" cap="none" dirty="0">
                          <a:solidFill>
                            <a:schemeClr val="tx1"/>
                          </a:solidFill>
                          <a:latin typeface="+mn-lt"/>
                          <a:ea typeface="微软雅黑" panose="020B0503020204020204" pitchFamily="34" charset="-122"/>
                          <a:cs typeface="Arial"/>
                          <a:sym typeface="Arial"/>
                        </a:rPr>
                        <a:t>include both Business and Enterprise</a:t>
                      </a:r>
                      <a:r>
                        <a:rPr lang="zh-CN" altLang="en-US" sz="1200" b="0" i="0" u="none" strike="noStrike" cap="none" dirty="0">
                          <a:solidFill>
                            <a:schemeClr val="tx1"/>
                          </a:solidFill>
                          <a:latin typeface="+mn-lt"/>
                          <a:ea typeface="微软雅黑" panose="020B0503020204020204" pitchFamily="34" charset="-122"/>
                          <a:cs typeface="Arial"/>
                          <a:sym typeface="Arial"/>
                        </a:rPr>
                        <a:t>）</a:t>
                      </a:r>
                      <a:endParaRPr lang="zh-CN" alt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dirty="0">
                          <a:solidFill>
                            <a:schemeClr val="dk1"/>
                          </a:solidFill>
                          <a:latin typeface="+mn-lt"/>
                          <a:ea typeface="微软雅黑" panose="020B0503020204020204" pitchFamily="34" charset="-122"/>
                          <a:cs typeface="Quattrocento Sans"/>
                          <a:sym typeface="Quattrocento Sans"/>
                        </a:rPr>
                        <a:t>🟢</a:t>
                      </a:r>
                      <a:endParaRPr sz="1200" dirty="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dirty="0">
                          <a:solidFill>
                            <a:schemeClr val="dk1"/>
                          </a:solidFill>
                          <a:latin typeface="+mn-lt"/>
                          <a:ea typeface="微软雅黑" panose="020B0503020204020204" pitchFamily="34" charset="-122"/>
                          <a:cs typeface="Quattrocento Sans"/>
                          <a:sym typeface="Quattrocento Sans"/>
                        </a:rPr>
                        <a:t>🟢</a:t>
                      </a:r>
                      <a:endParaRPr lang="en-US" sz="1200" dirty="0">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9739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GitHub Enterprise Cloud (GHEC)</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a:solidFill>
                            <a:srgbClr val="000000"/>
                          </a:solidFill>
                          <a:latin typeface="+mn-lt"/>
                          <a:ea typeface="微软雅黑" panose="020B0503020204020204" pitchFamily="34" charset="-122"/>
                          <a:cs typeface="Arial"/>
                          <a:sym typeface="Arial"/>
                        </a:rPr>
                        <a:t>🟢</a:t>
                      </a:r>
                      <a:endParaRPr lang="en-US" altLang="zh-CN"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dirty="0">
                          <a:solidFill>
                            <a:srgbClr val="000000"/>
                          </a:solidFill>
                          <a:latin typeface="+mn-lt"/>
                          <a:ea typeface="微软雅黑" panose="020B0503020204020204" pitchFamily="34" charset="-122"/>
                          <a:cs typeface="Arial"/>
                          <a:sym typeface="Arial"/>
                        </a:rPr>
                        <a:t>🟢</a:t>
                      </a:r>
                      <a:endParaRPr lang="en-US" altLang="zh-CN" sz="1200" i="0" u="none" strike="noStrike" cap="none" dirty="0">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dirty="0">
                          <a:solidFill>
                            <a:srgbClr val="000000"/>
                          </a:solidFill>
                          <a:latin typeface="+mn-lt"/>
                          <a:ea typeface="微软雅黑" panose="020B0503020204020204" pitchFamily="34" charset="-122"/>
                          <a:cs typeface="Arial"/>
                          <a:sym typeface="Arial"/>
                        </a:rPr>
                        <a:t>🟢</a:t>
                      </a:r>
                      <a:endParaRPr lang="en-US" altLang="zh-CN" sz="1200" i="0" u="none" strike="noStrike" cap="none" dirty="0">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457211">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mn-lt"/>
                          <a:ea typeface="微软雅黑" panose="020B0503020204020204" pitchFamily="34" charset="-122"/>
                          <a:cs typeface="Arial"/>
                          <a:sym typeface="Arial"/>
                        </a:rPr>
                        <a:t>GitHub Advanced Security (GHAS)</a:t>
                      </a:r>
                      <a:endParaRPr lang="en-US" sz="1200" b="0" dirty="0">
                        <a:solidFill>
                          <a:schemeClr val="tx1"/>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a:solidFill>
                            <a:srgbClr val="000000"/>
                          </a:solidFill>
                          <a:latin typeface="+mn-lt"/>
                          <a:ea typeface="微软雅黑" panose="020B0503020204020204" pitchFamily="34" charset="-122"/>
                          <a:cs typeface="Arial"/>
                          <a:sym typeface="Arial"/>
                        </a:rPr>
                        <a:t>🟢</a:t>
                      </a:r>
                      <a:endParaRPr lang="en-US" altLang="zh-CN"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a:solidFill>
                            <a:srgbClr val="000000"/>
                          </a:solidFill>
                          <a:latin typeface="+mn-lt"/>
                          <a:ea typeface="微软雅黑" panose="020B0503020204020204" pitchFamily="34" charset="-122"/>
                          <a:cs typeface="Arial"/>
                          <a:sym typeface="Arial"/>
                        </a:rPr>
                        <a:t>🟢</a:t>
                      </a:r>
                      <a:endParaRPr lang="en-US" altLang="zh-CN"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
                          <a:srgbClr val="000000"/>
                        </a:buClr>
                        <a:buSzPts val="1200"/>
                        <a:buFont typeface="Arial"/>
                        <a:buNone/>
                        <a:tabLst/>
                        <a:defRPr/>
                      </a:pPr>
                      <a:r>
                        <a:rPr lang="zh-CN" altLang="en-US" sz="1200" i="0" u="none" strike="noStrike" cap="none" dirty="0">
                          <a:solidFill>
                            <a:srgbClr val="000000"/>
                          </a:solidFill>
                          <a:latin typeface="+mn-lt"/>
                          <a:ea typeface="微软雅黑" panose="020B0503020204020204" pitchFamily="34" charset="-122"/>
                          <a:cs typeface="Arial"/>
                          <a:sym typeface="Arial"/>
                        </a:rPr>
                        <a:t>🟢</a:t>
                      </a:r>
                      <a:endParaRPr lang="en-US" altLang="zh-CN" sz="1200" i="0" u="none" strike="noStrike" cap="none" dirty="0">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lgn="ctr">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494041">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lnSpc>
                          <a:spcPct val="115000"/>
                        </a:lnSpc>
                        <a:spcBef>
                          <a:spcPts val="0"/>
                        </a:spcBef>
                        <a:spcAft>
                          <a:spcPts val="0"/>
                        </a:spcAft>
                        <a:buNone/>
                      </a:pPr>
                      <a:r>
                        <a:rPr lang="en-US" sz="1200" b="0" dirty="0">
                          <a:solidFill>
                            <a:schemeClr val="tx1"/>
                          </a:solidFill>
                          <a:latin typeface="+mn-lt"/>
                          <a:ea typeface="微软雅黑" panose="020B0503020204020204" pitchFamily="34" charset="-122"/>
                          <a:cs typeface="Arial"/>
                          <a:sym typeface="Arial"/>
                        </a:rPr>
                        <a:t>GHAS for Azure DevOps (</a:t>
                      </a:r>
                      <a:r>
                        <a:rPr lang="en-US" sz="1200" b="0" dirty="0" err="1">
                          <a:solidFill>
                            <a:schemeClr val="tx1"/>
                          </a:solidFill>
                          <a:latin typeface="+mn-lt"/>
                          <a:ea typeface="微软雅黑" panose="020B0503020204020204" pitchFamily="34" charset="-122"/>
                          <a:cs typeface="Arial"/>
                          <a:sym typeface="Arial"/>
                        </a:rPr>
                        <a:t>GHAzDO</a:t>
                      </a:r>
                      <a:r>
                        <a:rPr lang="en-US" sz="1200" b="0" dirty="0">
                          <a:solidFill>
                            <a:schemeClr val="tx1"/>
                          </a:solidFill>
                          <a:latin typeface="+mn-lt"/>
                          <a:ea typeface="微软雅黑" panose="020B0503020204020204" pitchFamily="34" charset="-122"/>
                          <a:cs typeface="Arial"/>
                          <a:sym typeface="Arial"/>
                        </a:rPr>
                        <a:t>)</a:t>
                      </a: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a:solidFill>
                            <a:schemeClr val="dk1"/>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a:solidFill>
                            <a:schemeClr val="dk1"/>
                          </a:solidFill>
                          <a:latin typeface="+mn-lt"/>
                          <a:ea typeface="微软雅黑" panose="020B0503020204020204" pitchFamily="34" charset="-122"/>
                          <a:cs typeface="Arial"/>
                          <a:sym typeface="Arial"/>
                        </a:rPr>
                        <a:t>🟢</a:t>
                      </a:r>
                      <a:endParaRPr sz="1200" i="0" u="none" strike="noStrike" cap="none">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lgn="ctr">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lvl="0" indent="0" algn="ctr" rtl="0">
                        <a:spcBef>
                          <a:spcPts val="0"/>
                        </a:spcBef>
                        <a:spcAft>
                          <a:spcPts val="0"/>
                        </a:spcAft>
                        <a:buClr>
                          <a:schemeClr val="dk1"/>
                        </a:buClr>
                        <a:buSzPts val="1200"/>
                        <a:buFont typeface="Arial"/>
                        <a:buNone/>
                      </a:pPr>
                      <a:r>
                        <a:rPr lang="en-US" sz="1200" dirty="0">
                          <a:solidFill>
                            <a:schemeClr val="dk1"/>
                          </a:solidFill>
                          <a:latin typeface="+mn-lt"/>
                          <a:ea typeface="微软雅黑" panose="020B0503020204020204" pitchFamily="34" charset="-122"/>
                          <a:cs typeface="Arial"/>
                          <a:sym typeface="Arial"/>
                        </a:rPr>
                        <a:t>🟢</a:t>
                      </a:r>
                      <a:endParaRPr lang="en-US" sz="1200" i="0" u="none" strike="noStrike" cap="none" dirty="0">
                        <a:solidFill>
                          <a:srgbClr val="000000"/>
                        </a:solidFill>
                        <a:latin typeface="+mn-lt"/>
                        <a:ea typeface="微软雅黑" panose="020B0503020204020204" pitchFamily="34" charset="-122"/>
                        <a:cs typeface="Arial"/>
                        <a:sym typeface="Arial"/>
                      </a:endParaRPr>
                    </a:p>
                  </a:txBody>
                  <a:tcPr marL="45725" marR="45725"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lgn="ctr">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834675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785C8-0DE2-364B-26DA-713C0E885F80}"/>
              </a:ext>
            </a:extLst>
          </p:cNvPr>
          <p:cNvSpPr>
            <a:spLocks noGrp="1"/>
          </p:cNvSpPr>
          <p:nvPr>
            <p:ph type="title"/>
          </p:nvPr>
        </p:nvSpPr>
        <p:spPr>
          <a:xfrm>
            <a:off x="588263" y="3150414"/>
            <a:ext cx="3182027" cy="553998"/>
          </a:xfrm>
        </p:spPr>
        <p:txBody>
          <a:bodyPr/>
          <a:lstStyle/>
          <a:p>
            <a:r>
              <a:rPr lang="en-US"/>
              <a:t>Agenda</a:t>
            </a:r>
          </a:p>
        </p:txBody>
      </p:sp>
      <p:sp>
        <p:nvSpPr>
          <p:cNvPr id="5" name="Text Placeholder 4">
            <a:extLst>
              <a:ext uri="{FF2B5EF4-FFF2-40B4-BE49-F238E27FC236}">
                <a16:creationId xmlns:a16="http://schemas.microsoft.com/office/drawing/2014/main" id="{C085A3D1-1ED2-A464-6FB2-73C265DE901F}"/>
              </a:ext>
            </a:extLst>
          </p:cNvPr>
          <p:cNvSpPr>
            <a:spLocks noGrp="1"/>
          </p:cNvSpPr>
          <p:nvPr>
            <p:ph type="body" sz="quarter" idx="11"/>
          </p:nvPr>
        </p:nvSpPr>
        <p:spPr>
          <a:xfrm>
            <a:off x="4941888" y="2320955"/>
            <a:ext cx="6923010" cy="2212913"/>
          </a:xfrm>
        </p:spPr>
        <p:txBody>
          <a:bodyPr/>
          <a:lstStyle/>
          <a:p>
            <a:r>
              <a:rPr lang="en-US" dirty="0"/>
              <a:t>What’s news in Azure AI</a:t>
            </a:r>
          </a:p>
          <a:p>
            <a:r>
              <a:rPr lang="en-US" dirty="0"/>
              <a:t>GitHub platform overview</a:t>
            </a:r>
          </a:p>
          <a:p>
            <a:r>
              <a:rPr lang="en-US" dirty="0"/>
              <a:t>Working with MCP</a:t>
            </a:r>
          </a:p>
          <a:p>
            <a:r>
              <a:rPr lang="en-US" dirty="0"/>
              <a:t>Working with GitHub Copilot Agent mode</a:t>
            </a:r>
          </a:p>
        </p:txBody>
      </p:sp>
    </p:spTree>
    <p:extLst>
      <p:ext uri="{BB962C8B-B14F-4D97-AF65-F5344CB8AC3E}">
        <p14:creationId xmlns:p14="http://schemas.microsoft.com/office/powerpoint/2010/main" val="26854057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079;p855">
            <a:extLst>
              <a:ext uri="{FF2B5EF4-FFF2-40B4-BE49-F238E27FC236}">
                <a16:creationId xmlns:a16="http://schemas.microsoft.com/office/drawing/2014/main" id="{8C2EBF16-CA8B-B33E-8450-E7C3DA5ED07C}"/>
              </a:ext>
            </a:extLst>
          </p:cNvPr>
          <p:cNvSpPr/>
          <p:nvPr/>
        </p:nvSpPr>
        <p:spPr>
          <a:xfrm>
            <a:off x="596051" y="2074400"/>
            <a:ext cx="3486000" cy="3657600"/>
          </a:xfrm>
          <a:prstGeom prst="roundRect">
            <a:avLst>
              <a:gd name="adj" fmla="val 3738"/>
            </a:avLst>
          </a:prstGeom>
          <a:solidFill>
            <a:srgbClr val="091F2C"/>
          </a:solidFill>
          <a:ln w="9525" cap="flat" cmpd="sng">
            <a:gradFill flip="none" rotWithShape="1">
              <a:gsLst>
                <a:gs pos="0">
                  <a:srgbClr val="FF5C39"/>
                </a:gs>
                <a:gs pos="33000">
                  <a:srgbClr val="C03BC4"/>
                </a:gs>
                <a:gs pos="67000">
                  <a:srgbClr val="0078D4"/>
                </a:gs>
                <a:gs pos="100000">
                  <a:srgbClr val="399A91"/>
                </a:gs>
              </a:gsLst>
              <a:path path="circle">
                <a:fillToRect l="100000" t="100000"/>
              </a:path>
              <a:tileRect r="-100000" b="-100000"/>
            </a:gra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1" name="Google Shape;8080;p855">
            <a:extLst>
              <a:ext uri="{FF2B5EF4-FFF2-40B4-BE49-F238E27FC236}">
                <a16:creationId xmlns:a16="http://schemas.microsoft.com/office/drawing/2014/main" id="{6D9BE04D-1262-32FE-1242-09AEA6339502}"/>
              </a:ext>
            </a:extLst>
          </p:cNvPr>
          <p:cNvSpPr/>
          <p:nvPr/>
        </p:nvSpPr>
        <p:spPr>
          <a:xfrm>
            <a:off x="4336073" y="2074400"/>
            <a:ext cx="3564000" cy="3657600"/>
          </a:xfrm>
          <a:prstGeom prst="roundRect">
            <a:avLst>
              <a:gd name="adj" fmla="val 3738"/>
            </a:avLst>
          </a:prstGeom>
          <a:solidFill>
            <a:srgbClr val="091F2C"/>
          </a:solidFill>
          <a:ln w="9525" cap="flat" cmpd="sng">
            <a:gradFill flip="none" rotWithShape="1">
              <a:gsLst>
                <a:gs pos="0">
                  <a:srgbClr val="FF5C39"/>
                </a:gs>
                <a:gs pos="33000">
                  <a:srgbClr val="C03BC4"/>
                </a:gs>
                <a:gs pos="67000">
                  <a:srgbClr val="0078D4"/>
                </a:gs>
                <a:gs pos="100000">
                  <a:srgbClr val="399A91"/>
                </a:gs>
              </a:gsLst>
              <a:path path="circle">
                <a:fillToRect l="100000" t="100000"/>
              </a:path>
              <a:tileRect r="-100000" b="-100000"/>
            </a:gra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12" name="Google Shape;8081;p855">
            <a:extLst>
              <a:ext uri="{FF2B5EF4-FFF2-40B4-BE49-F238E27FC236}">
                <a16:creationId xmlns:a16="http://schemas.microsoft.com/office/drawing/2014/main" id="{120F335A-8EC8-D2EC-FC2B-D2D60043A521}"/>
              </a:ext>
            </a:extLst>
          </p:cNvPr>
          <p:cNvSpPr/>
          <p:nvPr/>
        </p:nvSpPr>
        <p:spPr>
          <a:xfrm>
            <a:off x="8121849" y="2074400"/>
            <a:ext cx="3486000" cy="3657600"/>
          </a:xfrm>
          <a:prstGeom prst="roundRect">
            <a:avLst>
              <a:gd name="adj" fmla="val 3738"/>
            </a:avLst>
          </a:prstGeom>
          <a:solidFill>
            <a:srgbClr val="091F2C"/>
          </a:solidFill>
          <a:ln w="9525" cap="flat" cmpd="sng">
            <a:gradFill flip="none" rotWithShape="1">
              <a:gsLst>
                <a:gs pos="0">
                  <a:srgbClr val="FF5C39"/>
                </a:gs>
                <a:gs pos="33000">
                  <a:srgbClr val="C03BC4"/>
                </a:gs>
                <a:gs pos="67000">
                  <a:srgbClr val="0078D4"/>
                </a:gs>
                <a:gs pos="100000">
                  <a:srgbClr val="399A91"/>
                </a:gs>
              </a:gsLst>
              <a:path path="circle">
                <a:fillToRect l="100000" t="100000"/>
              </a:path>
              <a:tileRect r="-100000" b="-100000"/>
            </a:gra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353"/>
          </a:p>
        </p:txBody>
      </p:sp>
      <p:sp>
        <p:nvSpPr>
          <p:cNvPr id="3" name="Title 2">
            <a:extLst>
              <a:ext uri="{FF2B5EF4-FFF2-40B4-BE49-F238E27FC236}">
                <a16:creationId xmlns:a16="http://schemas.microsoft.com/office/drawing/2014/main" id="{EF2A0614-533B-D181-95B6-51AE6B837225}"/>
              </a:ext>
            </a:extLst>
          </p:cNvPr>
          <p:cNvSpPr>
            <a:spLocks noGrp="1"/>
          </p:cNvSpPr>
          <p:nvPr>
            <p:ph type="title"/>
          </p:nvPr>
        </p:nvSpPr>
        <p:spPr>
          <a:xfrm>
            <a:off x="586352" y="667544"/>
            <a:ext cx="11018520" cy="738664"/>
          </a:xfrm>
        </p:spPr>
        <p:txBody>
          <a:bodyPr/>
          <a:lstStyle/>
          <a:p>
            <a:pPr algn="ctr"/>
            <a:r>
              <a:rPr lang="en" sz="4800" dirty="0"/>
              <a:t>GitHub Advanced Security Capabilities</a:t>
            </a:r>
            <a:endParaRPr lang="en-HK" sz="4800" dirty="0"/>
          </a:p>
        </p:txBody>
      </p:sp>
      <p:sp>
        <p:nvSpPr>
          <p:cNvPr id="4" name="Google Shape;23426;p1794">
            <a:extLst>
              <a:ext uri="{FF2B5EF4-FFF2-40B4-BE49-F238E27FC236}">
                <a16:creationId xmlns:a16="http://schemas.microsoft.com/office/drawing/2014/main" id="{7467095E-D4AB-C788-99FA-D7CD8C0F7366}"/>
              </a:ext>
            </a:extLst>
          </p:cNvPr>
          <p:cNvSpPr txBox="1">
            <a:spLocks/>
          </p:cNvSpPr>
          <p:nvPr/>
        </p:nvSpPr>
        <p:spPr>
          <a:xfrm>
            <a:off x="8479867" y="2496033"/>
            <a:ext cx="2618800" cy="32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HK" sz="2667" b="1" i="0" u="none" strike="noStrike" kern="0" cap="none" spc="0" normalizeH="0" baseline="0" noProof="0">
                <a:ln>
                  <a:noFill/>
                </a:ln>
                <a:solidFill>
                  <a:srgbClr val="FFFFFF"/>
                </a:solidFill>
                <a:effectLst/>
                <a:uLnTx/>
                <a:uFillTx/>
                <a:latin typeface="Arial"/>
                <a:cs typeface="Arial"/>
                <a:sym typeface="Arial"/>
              </a:rPr>
              <a:t>Supply Chain Security</a:t>
            </a:r>
          </a:p>
        </p:txBody>
      </p:sp>
      <p:sp>
        <p:nvSpPr>
          <p:cNvPr id="5" name="Google Shape;23430;p1794">
            <a:extLst>
              <a:ext uri="{FF2B5EF4-FFF2-40B4-BE49-F238E27FC236}">
                <a16:creationId xmlns:a16="http://schemas.microsoft.com/office/drawing/2014/main" id="{25D81DBC-8EC1-AC7F-9F04-D65968B98317}"/>
              </a:ext>
            </a:extLst>
          </p:cNvPr>
          <p:cNvSpPr txBox="1">
            <a:spLocks/>
          </p:cNvSpPr>
          <p:nvPr/>
        </p:nvSpPr>
        <p:spPr>
          <a:xfrm>
            <a:off x="1102696" y="3515368"/>
            <a:ext cx="2618800" cy="7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17647"/>
              </a:lnSpc>
              <a:spcBef>
                <a:spcPts val="0"/>
              </a:spcBef>
              <a:spcAft>
                <a:spcPts val="0"/>
              </a:spcAft>
              <a:buClr>
                <a:srgbClr val="FFFFFF"/>
              </a:buClr>
              <a:buSzPts val="1100"/>
              <a:buFont typeface="Arial"/>
              <a:buNone/>
              <a:tabLst/>
              <a:defRPr/>
            </a:pPr>
            <a:r>
              <a:rPr kumimoji="0" lang="en-US" sz="1467" b="0" i="0" u="none" strike="noStrike" kern="0" cap="none" spc="0" normalizeH="0" baseline="0" noProof="0">
                <a:ln>
                  <a:noFill/>
                </a:ln>
                <a:solidFill>
                  <a:srgbClr val="FFFFFF"/>
                </a:solidFill>
                <a:effectLst/>
                <a:uLnTx/>
                <a:uFillTx/>
                <a:latin typeface="Arial"/>
                <a:cs typeface="Arial"/>
                <a:sym typeface="Arial"/>
              </a:rPr>
              <a:t>Static analysis of every pull request, integrated into the developer workflow and powered by CodeQL</a:t>
            </a: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6" name="Google Shape;23429;p1794">
            <a:extLst>
              <a:ext uri="{FF2B5EF4-FFF2-40B4-BE49-F238E27FC236}">
                <a16:creationId xmlns:a16="http://schemas.microsoft.com/office/drawing/2014/main" id="{FBAA458C-ABEB-6F22-73BE-FCC313BC9D32}"/>
              </a:ext>
            </a:extLst>
          </p:cNvPr>
          <p:cNvSpPr txBox="1">
            <a:spLocks/>
          </p:cNvSpPr>
          <p:nvPr/>
        </p:nvSpPr>
        <p:spPr>
          <a:xfrm>
            <a:off x="1092367" y="2496033"/>
            <a:ext cx="2340800" cy="32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HK" sz="2667" b="1" i="0" u="none" strike="noStrike" kern="0" cap="none" spc="0" normalizeH="0" baseline="0" noProof="0">
                <a:ln>
                  <a:noFill/>
                </a:ln>
                <a:solidFill>
                  <a:srgbClr val="FFFFFF"/>
                </a:solidFill>
                <a:effectLst/>
                <a:uLnTx/>
                <a:uFillTx/>
                <a:latin typeface="Arial"/>
                <a:cs typeface="Arial"/>
                <a:sym typeface="Arial"/>
              </a:rPr>
              <a:t>Code Scanning</a:t>
            </a:r>
          </a:p>
        </p:txBody>
      </p:sp>
      <p:sp>
        <p:nvSpPr>
          <p:cNvPr id="7" name="Google Shape;23427;p1794">
            <a:extLst>
              <a:ext uri="{FF2B5EF4-FFF2-40B4-BE49-F238E27FC236}">
                <a16:creationId xmlns:a16="http://schemas.microsoft.com/office/drawing/2014/main" id="{EDC3CD3D-DC73-061D-AAD8-B84930E4DAF9}"/>
              </a:ext>
            </a:extLst>
          </p:cNvPr>
          <p:cNvSpPr txBox="1">
            <a:spLocks/>
          </p:cNvSpPr>
          <p:nvPr/>
        </p:nvSpPr>
        <p:spPr>
          <a:xfrm>
            <a:off x="8486233" y="3515367"/>
            <a:ext cx="2618800" cy="7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467" b="0" i="0" u="none" strike="noStrike" kern="0" cap="none" spc="0" normalizeH="0" baseline="0" noProof="0">
                <a:ln>
                  <a:noFill/>
                </a:ln>
                <a:solidFill>
                  <a:srgbClr val="FFFFFF"/>
                </a:solidFill>
                <a:effectLst/>
                <a:uLnTx/>
                <a:uFillTx/>
                <a:latin typeface="Arial"/>
                <a:cs typeface="Arial"/>
                <a:sym typeface="Arial"/>
              </a:rPr>
              <a:t>Secure the open source dependencies your applications rely on</a:t>
            </a:r>
          </a:p>
        </p:txBody>
      </p:sp>
      <p:sp>
        <p:nvSpPr>
          <p:cNvPr id="8" name="Google Shape;23431;p1794">
            <a:extLst>
              <a:ext uri="{FF2B5EF4-FFF2-40B4-BE49-F238E27FC236}">
                <a16:creationId xmlns:a16="http://schemas.microsoft.com/office/drawing/2014/main" id="{06DEB737-3F91-D0C5-D25A-25C9E2F6DB4C}"/>
              </a:ext>
            </a:extLst>
          </p:cNvPr>
          <p:cNvSpPr txBox="1">
            <a:spLocks/>
          </p:cNvSpPr>
          <p:nvPr/>
        </p:nvSpPr>
        <p:spPr>
          <a:xfrm>
            <a:off x="4927063" y="2496024"/>
            <a:ext cx="2340800" cy="32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HK" sz="2667" b="1" i="0" u="none" strike="noStrike" kern="0" cap="none" spc="0" normalizeH="0" baseline="0" noProof="0">
                <a:ln>
                  <a:noFill/>
                </a:ln>
                <a:solidFill>
                  <a:srgbClr val="FFFFFF"/>
                </a:solidFill>
                <a:effectLst/>
                <a:uLnTx/>
                <a:uFillTx/>
                <a:latin typeface="Arial"/>
                <a:cs typeface="Arial"/>
                <a:sym typeface="Arial"/>
              </a:rPr>
              <a:t>Secret Scanning</a:t>
            </a:r>
          </a:p>
        </p:txBody>
      </p:sp>
      <p:sp>
        <p:nvSpPr>
          <p:cNvPr id="9" name="Google Shape;23432;p1794">
            <a:extLst>
              <a:ext uri="{FF2B5EF4-FFF2-40B4-BE49-F238E27FC236}">
                <a16:creationId xmlns:a16="http://schemas.microsoft.com/office/drawing/2014/main" id="{BE324087-F572-4E59-CDD5-0661DFF7C210}"/>
              </a:ext>
            </a:extLst>
          </p:cNvPr>
          <p:cNvSpPr txBox="1">
            <a:spLocks/>
          </p:cNvSpPr>
          <p:nvPr/>
        </p:nvSpPr>
        <p:spPr>
          <a:xfrm>
            <a:off x="4892532" y="3515367"/>
            <a:ext cx="2472400" cy="7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8B939E"/>
              </a:buClr>
              <a:buSzPts val="1400"/>
              <a:buFont typeface="Arial"/>
              <a:buNone/>
              <a:tabLst/>
              <a:defRPr/>
            </a:pPr>
            <a:r>
              <a:rPr kumimoji="0" lang="en-US" sz="1467" b="0" i="0" u="none" strike="noStrike" kern="0" cap="none" spc="0" normalizeH="0" baseline="0" noProof="0">
                <a:ln>
                  <a:noFill/>
                </a:ln>
                <a:solidFill>
                  <a:srgbClr val="FFFFFF"/>
                </a:solidFill>
                <a:effectLst/>
                <a:uLnTx/>
                <a:uFillTx/>
                <a:latin typeface="Arial"/>
                <a:cs typeface="Arial"/>
                <a:sym typeface="Arial"/>
              </a:rPr>
              <a:t>Automatic notifications of any API tokens or other secrets exposed anywhere in your git history</a:t>
            </a:r>
          </a:p>
        </p:txBody>
      </p:sp>
    </p:spTree>
    <p:extLst>
      <p:ext uri="{BB962C8B-B14F-4D97-AF65-F5344CB8AC3E}">
        <p14:creationId xmlns:p14="http://schemas.microsoft.com/office/powerpoint/2010/main" val="29896316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BF3E-3B4B-EC6B-09DB-28D437309234}"/>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C91CA74-BF6A-8EC9-D63E-DD4AF9AFDCA0}"/>
              </a:ext>
            </a:extLst>
          </p:cNvPr>
          <p:cNvSpPr/>
          <p:nvPr/>
        </p:nvSpPr>
        <p:spPr bwMode="auto">
          <a:xfrm>
            <a:off x="1032690" y="1107281"/>
            <a:ext cx="4682842"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B04896A7-1AC5-2572-BD60-894009BF14F0}"/>
              </a:ext>
            </a:extLst>
          </p:cNvPr>
          <p:cNvSpPr/>
          <p:nvPr/>
        </p:nvSpPr>
        <p:spPr bwMode="auto">
          <a:xfrm>
            <a:off x="5857172" y="1065448"/>
            <a:ext cx="6215570"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1C24D408-6E86-15A5-FB10-F0D9E00CCB7E}"/>
              </a:ext>
            </a:extLst>
          </p:cNvPr>
          <p:cNvSpPr>
            <a:spLocks noGrp="1"/>
          </p:cNvSpPr>
          <p:nvPr>
            <p:ph type="title"/>
          </p:nvPr>
        </p:nvSpPr>
        <p:spPr/>
        <p:txBody>
          <a:bodyPr/>
          <a:lstStyle/>
          <a:p>
            <a:r>
              <a:rPr lang="en-HK" dirty="0"/>
              <a:t>GitHub Plan</a:t>
            </a:r>
          </a:p>
        </p:txBody>
      </p:sp>
      <p:sp>
        <p:nvSpPr>
          <p:cNvPr id="6" name="TextBox 5">
            <a:extLst>
              <a:ext uri="{FF2B5EF4-FFF2-40B4-BE49-F238E27FC236}">
                <a16:creationId xmlns:a16="http://schemas.microsoft.com/office/drawing/2014/main" id="{4F3B5706-735B-BBF4-205C-597C9A96A154}"/>
              </a:ext>
            </a:extLst>
          </p:cNvPr>
          <p:cNvSpPr txBox="1"/>
          <p:nvPr/>
        </p:nvSpPr>
        <p:spPr>
          <a:xfrm>
            <a:off x="2660599" y="1207309"/>
            <a:ext cx="1500411" cy="276999"/>
          </a:xfrm>
          <a:prstGeom prst="rect">
            <a:avLst/>
          </a:prstGeom>
          <a:noFill/>
        </p:spPr>
        <p:txBody>
          <a:bodyPr wrap="none" lIns="0" tIns="0" rIns="0" bIns="0" rtlCol="0">
            <a:spAutoFit/>
          </a:bodyPr>
          <a:lstStyle/>
          <a:p>
            <a:pPr algn="l"/>
            <a:r>
              <a:rPr lang="en-HK" sz="1800" b="1" dirty="0"/>
              <a:t>For Individual</a:t>
            </a:r>
          </a:p>
        </p:txBody>
      </p:sp>
      <p:sp>
        <p:nvSpPr>
          <p:cNvPr id="7" name="TextBox 6">
            <a:extLst>
              <a:ext uri="{FF2B5EF4-FFF2-40B4-BE49-F238E27FC236}">
                <a16:creationId xmlns:a16="http://schemas.microsoft.com/office/drawing/2014/main" id="{35DFF9F3-E7EB-BFA7-973B-393C7C45CF66}"/>
              </a:ext>
            </a:extLst>
          </p:cNvPr>
          <p:cNvSpPr txBox="1"/>
          <p:nvPr/>
        </p:nvSpPr>
        <p:spPr>
          <a:xfrm>
            <a:off x="8394974" y="1198055"/>
            <a:ext cx="1336904" cy="276999"/>
          </a:xfrm>
          <a:prstGeom prst="rect">
            <a:avLst/>
          </a:prstGeom>
          <a:noFill/>
        </p:spPr>
        <p:txBody>
          <a:bodyPr wrap="none" lIns="0" tIns="0" rIns="0" bIns="0" rtlCol="0">
            <a:spAutoFit/>
          </a:bodyPr>
          <a:lstStyle/>
          <a:p>
            <a:pPr algn="l"/>
            <a:r>
              <a:rPr lang="en-HK" sz="1800" b="1" dirty="0"/>
              <a:t>For Business</a:t>
            </a:r>
          </a:p>
        </p:txBody>
      </p:sp>
      <p:sp>
        <p:nvSpPr>
          <p:cNvPr id="8" name="TextBox 7">
            <a:extLst>
              <a:ext uri="{FF2B5EF4-FFF2-40B4-BE49-F238E27FC236}">
                <a16:creationId xmlns:a16="http://schemas.microsoft.com/office/drawing/2014/main" id="{9CBA6C53-B74B-CEB4-46DF-1BEF4BA98430}"/>
              </a:ext>
            </a:extLst>
          </p:cNvPr>
          <p:cNvSpPr txBox="1"/>
          <p:nvPr/>
        </p:nvSpPr>
        <p:spPr>
          <a:xfrm>
            <a:off x="10221447" y="1569569"/>
            <a:ext cx="1383392" cy="461665"/>
          </a:xfrm>
          <a:prstGeom prst="rect">
            <a:avLst/>
          </a:prstGeom>
          <a:noFill/>
        </p:spPr>
        <p:txBody>
          <a:bodyPr wrap="none" lIns="0" tIns="0" rIns="0" bIns="0" rtlCol="0">
            <a:spAutoFit/>
          </a:bodyPr>
          <a:lstStyle/>
          <a:p>
            <a:pPr algn="ctr"/>
            <a:r>
              <a:rPr lang="en-HK" sz="1500" dirty="0"/>
              <a:t>Enterprise</a:t>
            </a:r>
          </a:p>
          <a:p>
            <a:pPr algn="ctr"/>
            <a:r>
              <a:rPr lang="en-HK" sz="1500" dirty="0"/>
              <a:t>$21/user/month</a:t>
            </a:r>
          </a:p>
        </p:txBody>
      </p:sp>
      <p:sp>
        <p:nvSpPr>
          <p:cNvPr id="10" name="TextBox 9">
            <a:extLst>
              <a:ext uri="{FF2B5EF4-FFF2-40B4-BE49-F238E27FC236}">
                <a16:creationId xmlns:a16="http://schemas.microsoft.com/office/drawing/2014/main" id="{B220BC0E-A34D-573E-F626-9AC90D66787A}"/>
              </a:ext>
            </a:extLst>
          </p:cNvPr>
          <p:cNvSpPr txBox="1"/>
          <p:nvPr/>
        </p:nvSpPr>
        <p:spPr>
          <a:xfrm>
            <a:off x="1970553" y="1735509"/>
            <a:ext cx="361317" cy="230832"/>
          </a:xfrm>
          <a:prstGeom prst="rect">
            <a:avLst/>
          </a:prstGeom>
          <a:noFill/>
        </p:spPr>
        <p:txBody>
          <a:bodyPr wrap="none" lIns="0" tIns="0" rIns="0" bIns="0" rtlCol="0">
            <a:spAutoFit/>
          </a:bodyPr>
          <a:lstStyle/>
          <a:p>
            <a:pPr algn="l"/>
            <a:r>
              <a:rPr lang="en-HK" sz="1500" dirty="0"/>
              <a:t>Free</a:t>
            </a:r>
          </a:p>
        </p:txBody>
      </p:sp>
      <p:sp>
        <p:nvSpPr>
          <p:cNvPr id="11" name="TextBox 10">
            <a:extLst>
              <a:ext uri="{FF2B5EF4-FFF2-40B4-BE49-F238E27FC236}">
                <a16:creationId xmlns:a16="http://schemas.microsoft.com/office/drawing/2014/main" id="{3014E1B3-E8D5-8691-3BA2-0573EBE0A550}"/>
              </a:ext>
            </a:extLst>
          </p:cNvPr>
          <p:cNvSpPr txBox="1"/>
          <p:nvPr/>
        </p:nvSpPr>
        <p:spPr>
          <a:xfrm>
            <a:off x="4028031" y="1588558"/>
            <a:ext cx="844783" cy="461665"/>
          </a:xfrm>
          <a:prstGeom prst="rect">
            <a:avLst/>
          </a:prstGeom>
          <a:noFill/>
        </p:spPr>
        <p:txBody>
          <a:bodyPr wrap="none" lIns="0" tIns="0" rIns="0" bIns="0" rtlCol="0">
            <a:spAutoFit/>
          </a:bodyPr>
          <a:lstStyle/>
          <a:p>
            <a:pPr algn="ctr"/>
            <a:r>
              <a:rPr lang="en-HK" sz="1500" dirty="0"/>
              <a:t>Pro</a:t>
            </a:r>
          </a:p>
          <a:p>
            <a:pPr algn="ctr"/>
            <a:r>
              <a:rPr lang="en-HK" sz="1500" dirty="0"/>
              <a:t>$4/month</a:t>
            </a:r>
          </a:p>
        </p:txBody>
      </p:sp>
      <p:sp>
        <p:nvSpPr>
          <p:cNvPr id="12" name="TextBox 11">
            <a:extLst>
              <a:ext uri="{FF2B5EF4-FFF2-40B4-BE49-F238E27FC236}">
                <a16:creationId xmlns:a16="http://schemas.microsoft.com/office/drawing/2014/main" id="{388E91E9-3154-D14E-4B29-42CC0EFEA24A}"/>
              </a:ext>
            </a:extLst>
          </p:cNvPr>
          <p:cNvSpPr txBox="1"/>
          <p:nvPr/>
        </p:nvSpPr>
        <p:spPr>
          <a:xfrm>
            <a:off x="8146420" y="1588558"/>
            <a:ext cx="1279196" cy="461665"/>
          </a:xfrm>
          <a:prstGeom prst="rect">
            <a:avLst/>
          </a:prstGeom>
          <a:noFill/>
        </p:spPr>
        <p:txBody>
          <a:bodyPr wrap="none" lIns="0" tIns="0" rIns="0" bIns="0" rtlCol="0">
            <a:spAutoFit/>
          </a:bodyPr>
          <a:lstStyle/>
          <a:p>
            <a:pPr algn="ctr"/>
            <a:r>
              <a:rPr lang="en-HK" sz="1500" dirty="0"/>
              <a:t>Teams</a:t>
            </a:r>
          </a:p>
          <a:p>
            <a:pPr algn="ctr"/>
            <a:r>
              <a:rPr lang="en-HK" sz="1500" dirty="0"/>
              <a:t>$4/user/month</a:t>
            </a:r>
          </a:p>
        </p:txBody>
      </p:sp>
      <p:sp>
        <p:nvSpPr>
          <p:cNvPr id="13" name="TextBox 12">
            <a:extLst>
              <a:ext uri="{FF2B5EF4-FFF2-40B4-BE49-F238E27FC236}">
                <a16:creationId xmlns:a16="http://schemas.microsoft.com/office/drawing/2014/main" id="{94904962-F41F-A165-B881-C896162C6E4B}"/>
              </a:ext>
            </a:extLst>
          </p:cNvPr>
          <p:cNvSpPr txBox="1"/>
          <p:nvPr/>
        </p:nvSpPr>
        <p:spPr>
          <a:xfrm>
            <a:off x="6656308" y="1742448"/>
            <a:ext cx="361317" cy="230832"/>
          </a:xfrm>
          <a:prstGeom prst="rect">
            <a:avLst/>
          </a:prstGeom>
          <a:noFill/>
        </p:spPr>
        <p:txBody>
          <a:bodyPr wrap="none" lIns="0" tIns="0" rIns="0" bIns="0" rtlCol="0">
            <a:spAutoFit/>
          </a:bodyPr>
          <a:lstStyle/>
          <a:p>
            <a:pPr algn="l"/>
            <a:r>
              <a:rPr lang="en-HK" sz="1500" dirty="0"/>
              <a:t>Free</a:t>
            </a:r>
          </a:p>
        </p:txBody>
      </p:sp>
      <p:sp>
        <p:nvSpPr>
          <p:cNvPr id="18" name="TextBox 17">
            <a:extLst>
              <a:ext uri="{FF2B5EF4-FFF2-40B4-BE49-F238E27FC236}">
                <a16:creationId xmlns:a16="http://schemas.microsoft.com/office/drawing/2014/main" id="{CFFEB71C-BAA2-5A8D-2530-F71CF478D4B1}"/>
              </a:ext>
            </a:extLst>
          </p:cNvPr>
          <p:cNvSpPr txBox="1"/>
          <p:nvPr/>
        </p:nvSpPr>
        <p:spPr>
          <a:xfrm>
            <a:off x="10660227" y="59408"/>
            <a:ext cx="1420261" cy="153888"/>
          </a:xfrm>
          <a:prstGeom prst="rect">
            <a:avLst/>
          </a:prstGeom>
          <a:noFill/>
        </p:spPr>
        <p:txBody>
          <a:bodyPr wrap="none" lIns="0" tIns="0" rIns="0" bIns="0" rtlCol="0">
            <a:spAutoFit/>
          </a:bodyPr>
          <a:lstStyle/>
          <a:p>
            <a:pPr algn="l"/>
            <a:r>
              <a:rPr lang="en-HK" sz="1000" dirty="0"/>
              <a:t>*all currencies are in USD</a:t>
            </a:r>
          </a:p>
        </p:txBody>
      </p:sp>
      <p:sp>
        <p:nvSpPr>
          <p:cNvPr id="35" name="TextBox 34">
            <a:extLst>
              <a:ext uri="{FF2B5EF4-FFF2-40B4-BE49-F238E27FC236}">
                <a16:creationId xmlns:a16="http://schemas.microsoft.com/office/drawing/2014/main" id="{A41868C7-A592-6A1E-8C47-ADE7CB8C2F22}"/>
              </a:ext>
            </a:extLst>
          </p:cNvPr>
          <p:cNvSpPr txBox="1"/>
          <p:nvPr/>
        </p:nvSpPr>
        <p:spPr>
          <a:xfrm>
            <a:off x="7347825" y="6413214"/>
            <a:ext cx="4578932" cy="292388"/>
          </a:xfrm>
          <a:prstGeom prst="rect">
            <a:avLst/>
          </a:prstGeom>
          <a:noFill/>
        </p:spPr>
        <p:txBody>
          <a:bodyPr wrap="square">
            <a:spAutoFit/>
          </a:bodyPr>
          <a:lstStyle/>
          <a:p>
            <a:pPr algn="ctr"/>
            <a:r>
              <a:rPr lang="en-HK" sz="1300" dirty="0">
                <a:hlinkClick r:id="rId2"/>
              </a:rPr>
              <a:t>https://github.com/features/copilot/plans</a:t>
            </a:r>
            <a:endParaRPr lang="en-HK" sz="1300" dirty="0"/>
          </a:p>
        </p:txBody>
      </p:sp>
      <p:sp>
        <p:nvSpPr>
          <p:cNvPr id="53" name="TextBox 52">
            <a:extLst>
              <a:ext uri="{FF2B5EF4-FFF2-40B4-BE49-F238E27FC236}">
                <a16:creationId xmlns:a16="http://schemas.microsoft.com/office/drawing/2014/main" id="{C354695F-2FEC-6E48-16E1-8A6A1D6B3DD0}"/>
              </a:ext>
            </a:extLst>
          </p:cNvPr>
          <p:cNvSpPr txBox="1"/>
          <p:nvPr/>
        </p:nvSpPr>
        <p:spPr>
          <a:xfrm>
            <a:off x="1384098" y="6400799"/>
            <a:ext cx="4578931" cy="292388"/>
          </a:xfrm>
          <a:prstGeom prst="rect">
            <a:avLst/>
          </a:prstGeom>
          <a:noFill/>
        </p:spPr>
        <p:txBody>
          <a:bodyPr wrap="square">
            <a:spAutoFit/>
          </a:bodyPr>
          <a:lstStyle/>
          <a:p>
            <a:pPr algn="ctr"/>
            <a:r>
              <a:rPr lang="en-HK" sz="1300" dirty="0">
                <a:hlinkClick r:id="rId3"/>
              </a:rPr>
              <a:t>https://github.com/settings/billing/plans</a:t>
            </a:r>
            <a:endParaRPr lang="en-HK" sz="1300" dirty="0"/>
          </a:p>
        </p:txBody>
      </p:sp>
      <p:sp>
        <p:nvSpPr>
          <p:cNvPr id="54" name="TextBox 53">
            <a:extLst>
              <a:ext uri="{FF2B5EF4-FFF2-40B4-BE49-F238E27FC236}">
                <a16:creationId xmlns:a16="http://schemas.microsoft.com/office/drawing/2014/main" id="{3FD3C90C-24E0-CCF7-073E-B9E9D3E6555B}"/>
              </a:ext>
            </a:extLst>
          </p:cNvPr>
          <p:cNvSpPr txBox="1"/>
          <p:nvPr/>
        </p:nvSpPr>
        <p:spPr>
          <a:xfrm>
            <a:off x="119259" y="5652776"/>
            <a:ext cx="757028" cy="461665"/>
          </a:xfrm>
          <a:prstGeom prst="rect">
            <a:avLst/>
          </a:prstGeom>
          <a:noFill/>
        </p:spPr>
        <p:txBody>
          <a:bodyPr wrap="square" lIns="0" tIns="0" rIns="0" bIns="0" rtlCol="0">
            <a:spAutoFit/>
          </a:bodyPr>
          <a:lstStyle/>
          <a:p>
            <a:pPr algn="ctr"/>
            <a:r>
              <a:rPr lang="en-HK" sz="1500" dirty="0"/>
              <a:t>Payment</a:t>
            </a:r>
            <a:r>
              <a:rPr lang="zh-TW" altLang="en-US" sz="1500" dirty="0"/>
              <a:t> </a:t>
            </a:r>
            <a:r>
              <a:rPr lang="en-HK" altLang="zh-TW" sz="1500" dirty="0"/>
              <a:t>Option</a:t>
            </a:r>
            <a:endParaRPr lang="en-HK" sz="1500" dirty="0"/>
          </a:p>
        </p:txBody>
      </p:sp>
      <p:sp>
        <p:nvSpPr>
          <p:cNvPr id="62" name="TextBox 61">
            <a:extLst>
              <a:ext uri="{FF2B5EF4-FFF2-40B4-BE49-F238E27FC236}">
                <a16:creationId xmlns:a16="http://schemas.microsoft.com/office/drawing/2014/main" id="{EC95BB8E-E3D5-B78B-6DFD-D641106E7BD1}"/>
              </a:ext>
            </a:extLst>
          </p:cNvPr>
          <p:cNvSpPr txBox="1"/>
          <p:nvPr/>
        </p:nvSpPr>
        <p:spPr>
          <a:xfrm>
            <a:off x="3360942" y="2056757"/>
            <a:ext cx="2354590" cy="3416320"/>
          </a:xfrm>
          <a:prstGeom prst="rect">
            <a:avLst/>
          </a:prstGeom>
          <a:noFill/>
        </p:spPr>
        <p:txBody>
          <a:bodyPr wrap="square">
            <a:spAutoFit/>
          </a:bodyPr>
          <a:lstStyle/>
          <a:p>
            <a:pPr algn="l"/>
            <a:r>
              <a:rPr lang="en-HK" sz="1200" b="0" i="0" dirty="0">
                <a:solidFill>
                  <a:schemeClr val="accent6">
                    <a:lumMod val="75000"/>
                  </a:schemeClr>
                </a:solidFill>
                <a:effectLst/>
              </a:rPr>
              <a:t>Includes everything in </a:t>
            </a:r>
            <a:r>
              <a:rPr lang="en-HK" sz="1200" b="1" i="0" dirty="0">
                <a:solidFill>
                  <a:schemeClr val="accent6">
                    <a:lumMod val="75000"/>
                  </a:schemeClr>
                </a:solidFill>
                <a:effectLst/>
              </a:rPr>
              <a:t>GitHub Free</a:t>
            </a:r>
            <a:r>
              <a:rPr lang="en-HK" sz="1200" b="0" i="0" dirty="0">
                <a:solidFill>
                  <a:schemeClr val="accent6">
                    <a:lumMod val="75000"/>
                  </a:schemeClr>
                </a:solidFill>
                <a:effectLst/>
              </a:rPr>
              <a:t> plus:</a:t>
            </a:r>
          </a:p>
          <a:p>
            <a:pPr marL="171450" indent="-171450" algn="l">
              <a:buFont typeface="Arial" panose="020B0604020202020204" pitchFamily="34" charset="0"/>
              <a:buChar char="•"/>
            </a:pPr>
            <a:r>
              <a:rPr lang="en-HK" sz="1200" b="0" i="0" dirty="0">
                <a:solidFill>
                  <a:schemeClr val="accent6">
                    <a:lumMod val="75000"/>
                  </a:schemeClr>
                </a:solidFill>
                <a:effectLst/>
              </a:rPr>
              <a:t>Required reviewers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Protected branches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Repository insights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Wikis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Pages in private repos</a:t>
            </a:r>
          </a:p>
          <a:p>
            <a:pPr marL="171450" indent="-171450" algn="l">
              <a:buFont typeface="Arial" panose="020B0604020202020204" pitchFamily="34" charset="0"/>
              <a:buChar char="•"/>
            </a:pPr>
            <a:r>
              <a:rPr lang="en-HK" sz="1200" b="0" i="0" dirty="0">
                <a:solidFill>
                  <a:schemeClr val="accent6">
                    <a:lumMod val="75000"/>
                  </a:schemeClr>
                </a:solidFill>
                <a:effectLst/>
              </a:rPr>
              <a:t>Code owners in private repos</a:t>
            </a:r>
            <a:endParaRPr lang="en-HK" sz="1200" dirty="0">
              <a:solidFill>
                <a:schemeClr val="accent6">
                  <a:lumMod val="75000"/>
                </a:schemeClr>
              </a:solidFill>
            </a:endParaRPr>
          </a:p>
          <a:p>
            <a:pPr marL="171450" indent="-171450" algn="l">
              <a:buFont typeface="Arial" panose="020B0604020202020204" pitchFamily="34" charset="0"/>
              <a:buChar char="•"/>
            </a:pPr>
            <a:r>
              <a:rPr lang="en-HK" sz="1200" b="0" i="0" dirty="0">
                <a:solidFill>
                  <a:schemeClr val="accent6">
                    <a:lumMod val="75000"/>
                  </a:schemeClr>
                </a:solidFill>
                <a:effectLst/>
              </a:rPr>
              <a:t>3,000 minutes for GitHub Actions</a:t>
            </a:r>
          </a:p>
          <a:p>
            <a:pPr marL="171450" indent="-171450" algn="l">
              <a:buFont typeface="Arial" panose="020B0604020202020204" pitchFamily="34" charset="0"/>
              <a:buChar char="•"/>
            </a:pPr>
            <a:r>
              <a:rPr lang="en-HK" sz="1200" b="0" i="0" dirty="0">
                <a:solidFill>
                  <a:schemeClr val="accent6">
                    <a:lumMod val="75000"/>
                  </a:schemeClr>
                </a:solidFill>
                <a:effectLst/>
              </a:rPr>
              <a:t>2GB of GitHub Packages storage</a:t>
            </a:r>
            <a:endParaRPr lang="en-HK" sz="1200" dirty="0">
              <a:solidFill>
                <a:schemeClr val="accent6">
                  <a:lumMod val="75000"/>
                </a:schemeClr>
              </a:solidFill>
            </a:endParaRPr>
          </a:p>
          <a:p>
            <a:pPr marL="171450" indent="-171450" algn="l">
              <a:buFont typeface="Arial" panose="020B0604020202020204" pitchFamily="34" charset="0"/>
              <a:buChar char="•"/>
            </a:pPr>
            <a:r>
              <a:rPr lang="en-HK" sz="1200" b="0" i="0" dirty="0">
                <a:solidFill>
                  <a:schemeClr val="accent6">
                    <a:lumMod val="75000"/>
                  </a:schemeClr>
                </a:solidFill>
                <a:effectLst/>
              </a:rPr>
              <a:t>180 core-hours of </a:t>
            </a:r>
            <a:r>
              <a:rPr lang="en-HK" sz="1200" b="0" i="0" dirty="0" err="1">
                <a:solidFill>
                  <a:schemeClr val="accent6">
                    <a:lumMod val="75000"/>
                  </a:schemeClr>
                </a:solidFill>
                <a:effectLst/>
              </a:rPr>
              <a:t>Codespaces</a:t>
            </a:r>
            <a:r>
              <a:rPr lang="en-HK" sz="1200" b="0" i="0" dirty="0">
                <a:solidFill>
                  <a:schemeClr val="accent6">
                    <a:lumMod val="75000"/>
                  </a:schemeClr>
                </a:solidFill>
                <a:effectLst/>
              </a:rPr>
              <a:t> compute</a:t>
            </a:r>
          </a:p>
          <a:p>
            <a:pPr marL="171450" indent="-171450" algn="l">
              <a:buFont typeface="Arial" panose="020B0604020202020204" pitchFamily="34" charset="0"/>
              <a:buChar char="•"/>
            </a:pPr>
            <a:r>
              <a:rPr lang="en-HK" sz="1200" b="0" i="0" dirty="0">
                <a:solidFill>
                  <a:schemeClr val="accent6">
                    <a:lumMod val="75000"/>
                  </a:schemeClr>
                </a:solidFill>
                <a:effectLst/>
              </a:rPr>
              <a:t>20GB of </a:t>
            </a:r>
            <a:r>
              <a:rPr lang="en-HK" sz="1200" b="0" i="0" dirty="0" err="1">
                <a:solidFill>
                  <a:schemeClr val="accent6">
                    <a:lumMod val="75000"/>
                  </a:schemeClr>
                </a:solidFill>
                <a:effectLst/>
              </a:rPr>
              <a:t>Codespaces</a:t>
            </a:r>
            <a:r>
              <a:rPr lang="en-HK" sz="1200" b="0" i="0" dirty="0">
                <a:solidFill>
                  <a:schemeClr val="accent6">
                    <a:lumMod val="75000"/>
                  </a:schemeClr>
                </a:solidFill>
                <a:effectLst/>
              </a:rPr>
              <a:t> storage</a:t>
            </a:r>
          </a:p>
        </p:txBody>
      </p:sp>
      <p:sp>
        <p:nvSpPr>
          <p:cNvPr id="63" name="TextBox 62">
            <a:extLst>
              <a:ext uri="{FF2B5EF4-FFF2-40B4-BE49-F238E27FC236}">
                <a16:creationId xmlns:a16="http://schemas.microsoft.com/office/drawing/2014/main" id="{2ED68D26-4C28-0EA9-5D36-C5C6439C1208}"/>
              </a:ext>
            </a:extLst>
          </p:cNvPr>
          <p:cNvSpPr txBox="1"/>
          <p:nvPr/>
        </p:nvSpPr>
        <p:spPr>
          <a:xfrm>
            <a:off x="1055818" y="2044684"/>
            <a:ext cx="2305124" cy="2308324"/>
          </a:xfrm>
          <a:prstGeom prst="rect">
            <a:avLst/>
          </a:prstGeom>
          <a:noFill/>
        </p:spPr>
        <p:txBody>
          <a:bodyPr wrap="square">
            <a:spAutoFit/>
          </a:bodyPr>
          <a:lstStyle/>
          <a:p>
            <a:pPr marL="171450" indent="-171450" algn="l">
              <a:buFont typeface="Arial" panose="020B0604020202020204" pitchFamily="34" charset="0"/>
              <a:buChar char="•"/>
            </a:pPr>
            <a:r>
              <a:rPr lang="en-US" sz="1200" b="0" i="0" dirty="0">
                <a:solidFill>
                  <a:schemeClr val="accent6">
                    <a:lumMod val="75000"/>
                  </a:schemeClr>
                </a:solidFill>
                <a:effectLst/>
              </a:rPr>
              <a:t>Unlimited public/private repos</a:t>
            </a:r>
          </a:p>
          <a:p>
            <a:pPr marL="171450" indent="-171450" algn="l">
              <a:buFont typeface="Arial" panose="020B0604020202020204" pitchFamily="34" charset="0"/>
              <a:buChar char="•"/>
            </a:pPr>
            <a:r>
              <a:rPr lang="en-US" sz="1200" b="0" i="0" dirty="0">
                <a:solidFill>
                  <a:schemeClr val="accent6">
                    <a:lumMod val="75000"/>
                  </a:schemeClr>
                </a:solidFill>
                <a:effectLst/>
              </a:rPr>
              <a:t>Unlimited collaborators</a:t>
            </a:r>
          </a:p>
          <a:p>
            <a:pPr marL="171450" indent="-171450" algn="l">
              <a:buFont typeface="Arial" panose="020B0604020202020204" pitchFamily="34" charset="0"/>
              <a:buChar char="•"/>
            </a:pPr>
            <a:r>
              <a:rPr lang="en-US" sz="1200" b="0" i="0" dirty="0">
                <a:solidFill>
                  <a:schemeClr val="accent6">
                    <a:lumMod val="75000"/>
                  </a:schemeClr>
                </a:solidFill>
                <a:effectLst/>
              </a:rPr>
              <a:t>2,000 Actions minutes/month</a:t>
            </a:r>
          </a:p>
          <a:p>
            <a:pPr marL="171450" indent="-171450" algn="l">
              <a:buFont typeface="Arial" panose="020B0604020202020204" pitchFamily="34" charset="0"/>
              <a:buChar char="•"/>
            </a:pPr>
            <a:r>
              <a:rPr lang="en-US" sz="1200" b="0" i="0" dirty="0">
                <a:solidFill>
                  <a:schemeClr val="accent6">
                    <a:lumMod val="75000"/>
                  </a:schemeClr>
                </a:solidFill>
                <a:effectLst/>
              </a:rPr>
              <a:t>500MB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120 core-hours of </a:t>
            </a:r>
            <a:r>
              <a:rPr lang="en-US" sz="1200" b="0" i="0" dirty="0" err="1">
                <a:solidFill>
                  <a:schemeClr val="accent6">
                    <a:lumMod val="75000"/>
                  </a:schemeClr>
                </a:solidFill>
                <a:effectLst/>
              </a:rPr>
              <a:t>Codespaces</a:t>
            </a:r>
            <a:r>
              <a:rPr lang="en-US" sz="1200" b="0" i="0" dirty="0">
                <a:solidFill>
                  <a:schemeClr val="accent6">
                    <a:lumMod val="75000"/>
                  </a:schemeClr>
                </a:solidFill>
                <a:effectLst/>
              </a:rPr>
              <a:t> compute per developer</a:t>
            </a:r>
          </a:p>
          <a:p>
            <a:pPr marL="171450" indent="-171450" algn="l">
              <a:buFont typeface="Arial" panose="020B0604020202020204" pitchFamily="34" charset="0"/>
              <a:buChar char="•"/>
            </a:pPr>
            <a:r>
              <a:rPr lang="en-US" sz="1200" b="0" i="0" dirty="0">
                <a:solidFill>
                  <a:schemeClr val="accent6">
                    <a:lumMod val="75000"/>
                  </a:schemeClr>
                </a:solidFill>
                <a:effectLst/>
              </a:rPr>
              <a:t>15GB of </a:t>
            </a:r>
            <a:r>
              <a:rPr lang="en-US" sz="1200" b="0" i="0" dirty="0" err="1">
                <a:solidFill>
                  <a:schemeClr val="accent6">
                    <a:lumMod val="75000"/>
                  </a:schemeClr>
                </a:solidFill>
                <a:effectLst/>
              </a:rPr>
              <a:t>Codespaces</a:t>
            </a:r>
            <a:r>
              <a:rPr lang="en-US" sz="1200" b="0" i="0" dirty="0">
                <a:solidFill>
                  <a:schemeClr val="accent6">
                    <a:lumMod val="75000"/>
                  </a:schemeClr>
                </a:solidFill>
                <a:effectLst/>
              </a:rPr>
              <a:t> storage per developer</a:t>
            </a:r>
          </a:p>
          <a:p>
            <a:pPr marL="171450" indent="-171450" algn="l">
              <a:buFont typeface="Arial" panose="020B0604020202020204" pitchFamily="34" charset="0"/>
              <a:buChar char="•"/>
            </a:pPr>
            <a:r>
              <a:rPr lang="en-US" sz="1200" b="0" i="0" dirty="0">
                <a:solidFill>
                  <a:schemeClr val="accent6">
                    <a:lumMod val="75000"/>
                  </a:schemeClr>
                </a:solidFill>
                <a:effectLst/>
              </a:rPr>
              <a:t>Community support</a:t>
            </a:r>
          </a:p>
        </p:txBody>
      </p:sp>
      <p:sp>
        <p:nvSpPr>
          <p:cNvPr id="68" name="TextBox 67">
            <a:extLst>
              <a:ext uri="{FF2B5EF4-FFF2-40B4-BE49-F238E27FC236}">
                <a16:creationId xmlns:a16="http://schemas.microsoft.com/office/drawing/2014/main" id="{DAF88FFE-6E72-0052-925D-16846702D8A6}"/>
              </a:ext>
            </a:extLst>
          </p:cNvPr>
          <p:cNvSpPr txBox="1"/>
          <p:nvPr/>
        </p:nvSpPr>
        <p:spPr>
          <a:xfrm>
            <a:off x="10222695" y="6047063"/>
            <a:ext cx="2026455" cy="200055"/>
          </a:xfrm>
          <a:prstGeom prst="rect">
            <a:avLst/>
          </a:prstGeom>
          <a:noFill/>
        </p:spPr>
        <p:txBody>
          <a:bodyPr wrap="square" lIns="0" tIns="0" rIns="0" bIns="0" rtlCol="0">
            <a:spAutoFit/>
          </a:bodyPr>
          <a:lstStyle/>
          <a:p>
            <a:pPr algn="ctr"/>
            <a:r>
              <a:rPr lang="en-HK" sz="1300" dirty="0"/>
              <a:t>Azure Subscription</a:t>
            </a:r>
          </a:p>
        </p:txBody>
      </p:sp>
      <p:sp>
        <p:nvSpPr>
          <p:cNvPr id="69" name="TextBox 68">
            <a:extLst>
              <a:ext uri="{FF2B5EF4-FFF2-40B4-BE49-F238E27FC236}">
                <a16:creationId xmlns:a16="http://schemas.microsoft.com/office/drawing/2014/main" id="{096092BB-33E9-4047-DC80-72120EEA0F91}"/>
              </a:ext>
            </a:extLst>
          </p:cNvPr>
          <p:cNvSpPr txBox="1"/>
          <p:nvPr/>
        </p:nvSpPr>
        <p:spPr>
          <a:xfrm>
            <a:off x="10222694" y="5654846"/>
            <a:ext cx="2026455" cy="200055"/>
          </a:xfrm>
          <a:prstGeom prst="rect">
            <a:avLst/>
          </a:prstGeom>
          <a:noFill/>
        </p:spPr>
        <p:txBody>
          <a:bodyPr wrap="square" lIns="0" tIns="0" rIns="0" bIns="0" rtlCol="0">
            <a:spAutoFit/>
          </a:bodyPr>
          <a:lstStyle/>
          <a:p>
            <a:pPr algn="ctr"/>
            <a:r>
              <a:rPr lang="en-HK" sz="1300" dirty="0"/>
              <a:t>Credit/Debit card</a:t>
            </a:r>
          </a:p>
        </p:txBody>
      </p:sp>
      <p:sp>
        <p:nvSpPr>
          <p:cNvPr id="70" name="TextBox 69">
            <a:extLst>
              <a:ext uri="{FF2B5EF4-FFF2-40B4-BE49-F238E27FC236}">
                <a16:creationId xmlns:a16="http://schemas.microsoft.com/office/drawing/2014/main" id="{D66C990A-8850-8D65-D71D-F689EC2A1BC1}"/>
              </a:ext>
            </a:extLst>
          </p:cNvPr>
          <p:cNvSpPr txBox="1"/>
          <p:nvPr/>
        </p:nvSpPr>
        <p:spPr>
          <a:xfrm>
            <a:off x="10222695" y="5850955"/>
            <a:ext cx="2026455" cy="200055"/>
          </a:xfrm>
          <a:prstGeom prst="rect">
            <a:avLst/>
          </a:prstGeom>
          <a:noFill/>
        </p:spPr>
        <p:txBody>
          <a:bodyPr wrap="square" lIns="0" tIns="0" rIns="0" bIns="0" rtlCol="0">
            <a:spAutoFit/>
          </a:bodyPr>
          <a:lstStyle/>
          <a:p>
            <a:pPr algn="ctr"/>
            <a:r>
              <a:rPr lang="en-HK" sz="1300" dirty="0"/>
              <a:t>PayPal Account</a:t>
            </a:r>
          </a:p>
        </p:txBody>
      </p:sp>
      <p:sp>
        <p:nvSpPr>
          <p:cNvPr id="71" name="TextBox 70">
            <a:extLst>
              <a:ext uri="{FF2B5EF4-FFF2-40B4-BE49-F238E27FC236}">
                <a16:creationId xmlns:a16="http://schemas.microsoft.com/office/drawing/2014/main" id="{9AA25AF2-7312-6902-99D5-2472EBD6531A}"/>
              </a:ext>
            </a:extLst>
          </p:cNvPr>
          <p:cNvSpPr txBox="1"/>
          <p:nvPr/>
        </p:nvSpPr>
        <p:spPr>
          <a:xfrm>
            <a:off x="7391093" y="5779518"/>
            <a:ext cx="2026455" cy="200055"/>
          </a:xfrm>
          <a:prstGeom prst="rect">
            <a:avLst/>
          </a:prstGeom>
          <a:noFill/>
        </p:spPr>
        <p:txBody>
          <a:bodyPr wrap="square" lIns="0" tIns="0" rIns="0" bIns="0" rtlCol="0">
            <a:spAutoFit/>
          </a:bodyPr>
          <a:lstStyle/>
          <a:p>
            <a:pPr algn="ctr"/>
            <a:r>
              <a:rPr lang="en-HK" sz="1300" dirty="0"/>
              <a:t>Credit/Debit card</a:t>
            </a:r>
          </a:p>
        </p:txBody>
      </p:sp>
      <p:sp>
        <p:nvSpPr>
          <p:cNvPr id="72" name="TextBox 71">
            <a:extLst>
              <a:ext uri="{FF2B5EF4-FFF2-40B4-BE49-F238E27FC236}">
                <a16:creationId xmlns:a16="http://schemas.microsoft.com/office/drawing/2014/main" id="{BD552D36-15EE-0647-C0D7-4148C214D493}"/>
              </a:ext>
            </a:extLst>
          </p:cNvPr>
          <p:cNvSpPr txBox="1"/>
          <p:nvPr/>
        </p:nvSpPr>
        <p:spPr>
          <a:xfrm>
            <a:off x="7391094" y="5975627"/>
            <a:ext cx="2026455" cy="200055"/>
          </a:xfrm>
          <a:prstGeom prst="rect">
            <a:avLst/>
          </a:prstGeom>
          <a:noFill/>
        </p:spPr>
        <p:txBody>
          <a:bodyPr wrap="square" lIns="0" tIns="0" rIns="0" bIns="0" rtlCol="0">
            <a:spAutoFit/>
          </a:bodyPr>
          <a:lstStyle/>
          <a:p>
            <a:pPr algn="ctr"/>
            <a:r>
              <a:rPr lang="en-HK" sz="1300" dirty="0"/>
              <a:t>PayPal Account</a:t>
            </a:r>
          </a:p>
        </p:txBody>
      </p:sp>
      <p:sp>
        <p:nvSpPr>
          <p:cNvPr id="73" name="TextBox 72">
            <a:extLst>
              <a:ext uri="{FF2B5EF4-FFF2-40B4-BE49-F238E27FC236}">
                <a16:creationId xmlns:a16="http://schemas.microsoft.com/office/drawing/2014/main" id="{020850B1-FACC-E52A-E691-7371F135A465}"/>
              </a:ext>
            </a:extLst>
          </p:cNvPr>
          <p:cNvSpPr txBox="1"/>
          <p:nvPr/>
        </p:nvSpPr>
        <p:spPr>
          <a:xfrm>
            <a:off x="2397578" y="5679490"/>
            <a:ext cx="2026455" cy="200055"/>
          </a:xfrm>
          <a:prstGeom prst="rect">
            <a:avLst/>
          </a:prstGeom>
          <a:noFill/>
        </p:spPr>
        <p:txBody>
          <a:bodyPr wrap="square" lIns="0" tIns="0" rIns="0" bIns="0" rtlCol="0">
            <a:spAutoFit/>
          </a:bodyPr>
          <a:lstStyle/>
          <a:p>
            <a:pPr algn="ctr"/>
            <a:r>
              <a:rPr lang="en-HK" sz="1300" dirty="0"/>
              <a:t>Credit/Debit card</a:t>
            </a:r>
          </a:p>
        </p:txBody>
      </p:sp>
      <p:sp>
        <p:nvSpPr>
          <p:cNvPr id="74" name="TextBox 73">
            <a:extLst>
              <a:ext uri="{FF2B5EF4-FFF2-40B4-BE49-F238E27FC236}">
                <a16:creationId xmlns:a16="http://schemas.microsoft.com/office/drawing/2014/main" id="{59F869DF-CC6B-E0E8-5EAD-328F6F61CE2C}"/>
              </a:ext>
            </a:extLst>
          </p:cNvPr>
          <p:cNvSpPr txBox="1"/>
          <p:nvPr/>
        </p:nvSpPr>
        <p:spPr>
          <a:xfrm>
            <a:off x="2397579" y="5875599"/>
            <a:ext cx="2026455" cy="200055"/>
          </a:xfrm>
          <a:prstGeom prst="rect">
            <a:avLst/>
          </a:prstGeom>
          <a:noFill/>
        </p:spPr>
        <p:txBody>
          <a:bodyPr wrap="square" lIns="0" tIns="0" rIns="0" bIns="0" rtlCol="0">
            <a:spAutoFit/>
          </a:bodyPr>
          <a:lstStyle/>
          <a:p>
            <a:pPr algn="ctr"/>
            <a:r>
              <a:rPr lang="en-HK" sz="1300" dirty="0"/>
              <a:t>PayPal Account</a:t>
            </a:r>
          </a:p>
        </p:txBody>
      </p:sp>
      <p:sp>
        <p:nvSpPr>
          <p:cNvPr id="75" name="TextBox 74">
            <a:extLst>
              <a:ext uri="{FF2B5EF4-FFF2-40B4-BE49-F238E27FC236}">
                <a16:creationId xmlns:a16="http://schemas.microsoft.com/office/drawing/2014/main" id="{D5A93714-F4EE-6932-DDD6-20AC58C01B9F}"/>
              </a:ext>
            </a:extLst>
          </p:cNvPr>
          <p:cNvSpPr txBox="1"/>
          <p:nvPr/>
        </p:nvSpPr>
        <p:spPr>
          <a:xfrm>
            <a:off x="5842740" y="2062490"/>
            <a:ext cx="2026455" cy="1938992"/>
          </a:xfrm>
          <a:prstGeom prst="rect">
            <a:avLst/>
          </a:prstGeom>
          <a:noFill/>
        </p:spPr>
        <p:txBody>
          <a:bodyPr wrap="square">
            <a:spAutoFit/>
          </a:bodyPr>
          <a:lstStyle/>
          <a:p>
            <a:pPr marL="171450" indent="-171450" algn="l">
              <a:buFont typeface="Arial" panose="020B0604020202020204" pitchFamily="34" charset="0"/>
              <a:buChar char="•"/>
            </a:pPr>
            <a:r>
              <a:rPr lang="en-US" sz="1200" b="0" i="0" dirty="0">
                <a:solidFill>
                  <a:schemeClr val="accent6">
                    <a:lumMod val="75000"/>
                  </a:schemeClr>
                </a:solidFill>
                <a:effectLst/>
              </a:rPr>
              <a:t>Unlimited public/private repos</a:t>
            </a:r>
          </a:p>
          <a:p>
            <a:pPr marL="171450" indent="-171450" algn="l">
              <a:buFont typeface="Arial" panose="020B0604020202020204" pitchFamily="34" charset="0"/>
              <a:buChar char="•"/>
            </a:pPr>
            <a:r>
              <a:rPr lang="en-US" sz="1200" b="0" i="0" dirty="0">
                <a:solidFill>
                  <a:schemeClr val="accent6">
                    <a:lumMod val="75000"/>
                  </a:schemeClr>
                </a:solidFill>
                <a:effectLst/>
              </a:rPr>
              <a:t>D</a:t>
            </a:r>
            <a:r>
              <a:rPr lang="en-HK" sz="1200" dirty="0" err="1">
                <a:solidFill>
                  <a:schemeClr val="accent6">
                    <a:lumMod val="75000"/>
                  </a:schemeClr>
                </a:solidFill>
              </a:rPr>
              <a:t>ependabot</a:t>
            </a:r>
            <a:r>
              <a:rPr lang="zh-TW" altLang="en-US" sz="1200" dirty="0">
                <a:solidFill>
                  <a:schemeClr val="accent6">
                    <a:lumMod val="75000"/>
                  </a:schemeClr>
                </a:solidFill>
              </a:rPr>
              <a:t> </a:t>
            </a:r>
            <a:r>
              <a:rPr lang="en-HK" altLang="zh-TW" sz="1200" dirty="0">
                <a:solidFill>
                  <a:schemeClr val="accent6">
                    <a:lumMod val="75000"/>
                  </a:schemeClr>
                </a:solidFill>
              </a:rPr>
              <a:t>security</a:t>
            </a:r>
            <a:r>
              <a:rPr lang="zh-TW" altLang="en-US" sz="1200" dirty="0">
                <a:solidFill>
                  <a:schemeClr val="accent6">
                    <a:lumMod val="75000"/>
                  </a:schemeClr>
                </a:solidFill>
              </a:rPr>
              <a:t> </a:t>
            </a:r>
            <a:r>
              <a:rPr lang="en-HK" altLang="zh-TW" sz="1200" dirty="0">
                <a:solidFill>
                  <a:schemeClr val="accent6">
                    <a:lumMod val="75000"/>
                  </a:schemeClr>
                </a:solidFill>
              </a:rPr>
              <a:t>and</a:t>
            </a:r>
            <a:r>
              <a:rPr lang="zh-TW" altLang="en-US" sz="1200" dirty="0">
                <a:solidFill>
                  <a:schemeClr val="accent6">
                    <a:lumMod val="75000"/>
                  </a:schemeClr>
                </a:solidFill>
              </a:rPr>
              <a:t> </a:t>
            </a:r>
            <a:r>
              <a:rPr lang="en-HK" altLang="zh-TW" sz="1200" dirty="0">
                <a:solidFill>
                  <a:schemeClr val="accent6">
                    <a:lumMod val="75000"/>
                  </a:schemeClr>
                </a:solidFill>
              </a:rPr>
              <a:t>version</a:t>
            </a:r>
            <a:r>
              <a:rPr lang="zh-TW" altLang="en-US" sz="1200" dirty="0">
                <a:solidFill>
                  <a:schemeClr val="accent6">
                    <a:lumMod val="75000"/>
                  </a:schemeClr>
                </a:solidFill>
              </a:rPr>
              <a:t> </a:t>
            </a:r>
            <a:r>
              <a:rPr lang="en-HK" altLang="zh-TW" sz="1200" dirty="0">
                <a:solidFill>
                  <a:schemeClr val="accent6">
                    <a:lumMod val="75000"/>
                  </a:schemeClr>
                </a:solidFill>
              </a:rPr>
              <a:t>updates</a:t>
            </a:r>
            <a:endParaRPr lang="en-US" sz="1200" b="0" i="0" dirty="0">
              <a:solidFill>
                <a:schemeClr val="accent6">
                  <a:lumMod val="75000"/>
                </a:schemeClr>
              </a:solidFill>
              <a:effectLst/>
            </a:endParaRPr>
          </a:p>
          <a:p>
            <a:pPr marL="171450" indent="-171450" algn="l">
              <a:buFont typeface="Arial" panose="020B0604020202020204" pitchFamily="34" charset="0"/>
              <a:buChar char="•"/>
            </a:pPr>
            <a:r>
              <a:rPr lang="en-US" sz="1200" b="0" i="0" dirty="0">
                <a:solidFill>
                  <a:schemeClr val="accent6">
                    <a:lumMod val="75000"/>
                  </a:schemeClr>
                </a:solidFill>
                <a:effectLst/>
              </a:rPr>
              <a:t>2,000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500MB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Issue &amp; Projects</a:t>
            </a:r>
          </a:p>
          <a:p>
            <a:pPr marL="171450" indent="-171450" algn="l">
              <a:buFont typeface="Arial" panose="020B0604020202020204" pitchFamily="34" charset="0"/>
              <a:buChar char="•"/>
            </a:pPr>
            <a:r>
              <a:rPr lang="en-US" sz="1200" b="0" i="0" dirty="0">
                <a:solidFill>
                  <a:schemeClr val="accent6">
                    <a:lumMod val="75000"/>
                  </a:schemeClr>
                </a:solidFill>
                <a:effectLst/>
              </a:rPr>
              <a:t>Community support</a:t>
            </a:r>
          </a:p>
        </p:txBody>
      </p:sp>
      <p:sp>
        <p:nvSpPr>
          <p:cNvPr id="76" name="TextBox 75">
            <a:extLst>
              <a:ext uri="{FF2B5EF4-FFF2-40B4-BE49-F238E27FC236}">
                <a16:creationId xmlns:a16="http://schemas.microsoft.com/office/drawing/2014/main" id="{0B762270-1BAD-D24D-DC51-B136DC796BD9}"/>
              </a:ext>
            </a:extLst>
          </p:cNvPr>
          <p:cNvSpPr txBox="1"/>
          <p:nvPr/>
        </p:nvSpPr>
        <p:spPr>
          <a:xfrm>
            <a:off x="7779412" y="2074282"/>
            <a:ext cx="2026455" cy="2677656"/>
          </a:xfrm>
          <a:prstGeom prst="rect">
            <a:avLst/>
          </a:prstGeom>
          <a:noFill/>
        </p:spPr>
        <p:txBody>
          <a:bodyPr wrap="square">
            <a:spAutoFit/>
          </a:bodyPr>
          <a:lstStyle/>
          <a:p>
            <a:pPr algn="l"/>
            <a:r>
              <a:rPr lang="en-HK" sz="1200" dirty="0">
                <a:solidFill>
                  <a:schemeClr val="accent6">
                    <a:lumMod val="75000"/>
                  </a:schemeClr>
                </a:solidFill>
              </a:rPr>
              <a:t>Everything includes in Free, plus</a:t>
            </a:r>
            <a:endParaRPr lang="en-US" sz="1200" b="0" i="0" dirty="0">
              <a:solidFill>
                <a:schemeClr val="accent6">
                  <a:lumMod val="75000"/>
                </a:schemeClr>
              </a:solidFill>
              <a:effectLst/>
            </a:endParaRPr>
          </a:p>
          <a:p>
            <a:pPr marL="171450" indent="-171450" algn="l">
              <a:buFont typeface="Arial" panose="020B0604020202020204" pitchFamily="34" charset="0"/>
              <a:buChar char="•"/>
            </a:pPr>
            <a:r>
              <a:rPr lang="en-US" sz="1200" dirty="0">
                <a:solidFill>
                  <a:schemeClr val="accent6">
                    <a:lumMod val="75000"/>
                  </a:schemeClr>
                </a:solidFill>
              </a:rPr>
              <a:t>Access to GitHub </a:t>
            </a:r>
            <a:r>
              <a:rPr lang="en-US" sz="1200" dirty="0" err="1">
                <a:solidFill>
                  <a:schemeClr val="accent6">
                    <a:lumMod val="75000"/>
                  </a:schemeClr>
                </a:solidFill>
              </a:rPr>
              <a:t>Codespaces</a:t>
            </a:r>
            <a:endParaRPr lang="en-US" sz="1200" dirty="0">
              <a:solidFill>
                <a:schemeClr val="accent6">
                  <a:lumMod val="75000"/>
                </a:schemeClr>
              </a:solidFill>
            </a:endParaRPr>
          </a:p>
          <a:p>
            <a:pPr marL="171450" indent="-171450" algn="l">
              <a:buFont typeface="Arial" panose="020B0604020202020204" pitchFamily="34" charset="0"/>
              <a:buChar char="•"/>
            </a:pPr>
            <a:r>
              <a:rPr lang="en-US" sz="1200" dirty="0">
                <a:solidFill>
                  <a:schemeClr val="accent6">
                    <a:lumMod val="75000"/>
                  </a:schemeClr>
                </a:solidFill>
              </a:rPr>
              <a:t>Protected branches</a:t>
            </a:r>
          </a:p>
          <a:p>
            <a:pPr marL="171450" indent="-171450" algn="l">
              <a:buFont typeface="Arial" panose="020B0604020202020204" pitchFamily="34" charset="0"/>
              <a:buChar char="•"/>
            </a:pPr>
            <a:r>
              <a:rPr lang="en-US" sz="1200" dirty="0">
                <a:solidFill>
                  <a:schemeClr val="accent6">
                    <a:lumMod val="75000"/>
                  </a:schemeClr>
                </a:solidFill>
              </a:rPr>
              <a:t>Multiple reviewers in pull requests</a:t>
            </a:r>
          </a:p>
          <a:p>
            <a:pPr marL="171450" indent="-171450" algn="l">
              <a:buFont typeface="Arial" panose="020B0604020202020204" pitchFamily="34" charset="0"/>
              <a:buChar char="•"/>
            </a:pPr>
            <a:r>
              <a:rPr lang="en-US" sz="1200" dirty="0">
                <a:solidFill>
                  <a:schemeClr val="accent6">
                    <a:lumMod val="75000"/>
                  </a:schemeClr>
                </a:solidFill>
              </a:rPr>
              <a:t>Code owners</a:t>
            </a:r>
          </a:p>
          <a:p>
            <a:pPr marL="171450" indent="-171450" algn="l">
              <a:buFont typeface="Arial" panose="020B0604020202020204" pitchFamily="34" charset="0"/>
              <a:buChar char="•"/>
            </a:pPr>
            <a:r>
              <a:rPr lang="en-US" sz="1200" dirty="0">
                <a:solidFill>
                  <a:schemeClr val="accent6">
                    <a:lumMod val="75000"/>
                  </a:schemeClr>
                </a:solidFill>
              </a:rPr>
              <a:t>Pages and Wikis</a:t>
            </a:r>
          </a:p>
          <a:p>
            <a:pPr marL="171450" indent="-171450" algn="l">
              <a:buFont typeface="Arial" panose="020B0604020202020204" pitchFamily="34" charset="0"/>
              <a:buChar char="•"/>
            </a:pPr>
            <a:r>
              <a:rPr lang="en-US" sz="1200" dirty="0">
                <a:solidFill>
                  <a:schemeClr val="accent6">
                    <a:lumMod val="75000"/>
                  </a:schemeClr>
                </a:solidFill>
              </a:rPr>
              <a:t>3</a:t>
            </a:r>
            <a:r>
              <a:rPr lang="en-US" sz="1200" b="0" i="0" dirty="0">
                <a:solidFill>
                  <a:schemeClr val="accent6">
                    <a:lumMod val="75000"/>
                  </a:schemeClr>
                </a:solidFill>
                <a:effectLst/>
              </a:rPr>
              <a:t>,000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2 GB of Packages storage</a:t>
            </a:r>
          </a:p>
          <a:p>
            <a:pPr marL="171450" indent="-171450" algn="l">
              <a:buFont typeface="Arial" panose="020B0604020202020204" pitchFamily="34" charset="0"/>
              <a:buChar char="•"/>
            </a:pPr>
            <a:r>
              <a:rPr lang="en-US" sz="1200" b="0" i="0" dirty="0">
                <a:solidFill>
                  <a:schemeClr val="accent6">
                    <a:lumMod val="75000"/>
                  </a:schemeClr>
                </a:solidFill>
                <a:effectLst/>
              </a:rPr>
              <a:t>Web-based support</a:t>
            </a:r>
          </a:p>
        </p:txBody>
      </p:sp>
      <p:sp>
        <p:nvSpPr>
          <p:cNvPr id="77" name="TextBox 76">
            <a:extLst>
              <a:ext uri="{FF2B5EF4-FFF2-40B4-BE49-F238E27FC236}">
                <a16:creationId xmlns:a16="http://schemas.microsoft.com/office/drawing/2014/main" id="{AED6FA6C-30DB-B350-ACEB-15B34396348F}"/>
              </a:ext>
            </a:extLst>
          </p:cNvPr>
          <p:cNvSpPr txBox="1"/>
          <p:nvPr/>
        </p:nvSpPr>
        <p:spPr>
          <a:xfrm>
            <a:off x="9805867" y="2068549"/>
            <a:ext cx="2311765" cy="3600986"/>
          </a:xfrm>
          <a:prstGeom prst="rect">
            <a:avLst/>
          </a:prstGeom>
          <a:noFill/>
        </p:spPr>
        <p:txBody>
          <a:bodyPr wrap="square">
            <a:spAutoFit/>
          </a:bodyPr>
          <a:lstStyle/>
          <a:p>
            <a:r>
              <a:rPr lang="en-HK" sz="1200" dirty="0">
                <a:solidFill>
                  <a:schemeClr val="accent6">
                    <a:lumMod val="75000"/>
                  </a:schemeClr>
                </a:solidFill>
              </a:rPr>
              <a:t>Everything includes in Teams, plus</a:t>
            </a:r>
            <a:endParaRPr lang="en-US" sz="1200" dirty="0">
              <a:solidFill>
                <a:schemeClr val="accent6">
                  <a:lumMod val="75000"/>
                </a:schemeClr>
              </a:solidFill>
            </a:endParaRPr>
          </a:p>
          <a:p>
            <a:pPr marL="171450" indent="-171450" algn="l">
              <a:buFont typeface="Arial" panose="020B0604020202020204" pitchFamily="34" charset="0"/>
              <a:buChar char="•"/>
            </a:pPr>
            <a:r>
              <a:rPr lang="en-US" sz="1200" b="0" i="0" dirty="0">
                <a:solidFill>
                  <a:schemeClr val="accent6">
                    <a:lumMod val="75000"/>
                  </a:schemeClr>
                </a:solidFill>
                <a:effectLst/>
              </a:rPr>
              <a:t>Data residency</a:t>
            </a:r>
          </a:p>
          <a:p>
            <a:pPr marL="171450" indent="-171450" algn="l">
              <a:buFont typeface="Arial" panose="020B0604020202020204" pitchFamily="34" charset="0"/>
              <a:buChar char="•"/>
            </a:pPr>
            <a:r>
              <a:rPr lang="en-US" sz="1200" dirty="0">
                <a:solidFill>
                  <a:schemeClr val="accent6">
                    <a:lumMod val="75000"/>
                  </a:schemeClr>
                </a:solidFill>
              </a:rPr>
              <a:t>Enterprise Managed Users</a:t>
            </a:r>
          </a:p>
          <a:p>
            <a:pPr marL="171450" indent="-171450" algn="l">
              <a:buFont typeface="Arial" panose="020B0604020202020204" pitchFamily="34" charset="0"/>
              <a:buChar char="•"/>
            </a:pPr>
            <a:r>
              <a:rPr lang="en-US" sz="1200" dirty="0">
                <a:solidFill>
                  <a:schemeClr val="accent6">
                    <a:lumMod val="75000"/>
                  </a:schemeClr>
                </a:solidFill>
              </a:rPr>
              <a:t>User provisioning through SCIM</a:t>
            </a:r>
          </a:p>
          <a:p>
            <a:pPr marL="171450" indent="-171450" algn="l">
              <a:buFont typeface="Arial" panose="020B0604020202020204" pitchFamily="34" charset="0"/>
              <a:buChar char="•"/>
            </a:pPr>
            <a:r>
              <a:rPr lang="en-US" sz="1200" dirty="0">
                <a:solidFill>
                  <a:schemeClr val="accent6">
                    <a:lumMod val="75000"/>
                  </a:schemeClr>
                </a:solidFill>
              </a:rPr>
              <a:t>Audit Log API</a:t>
            </a:r>
          </a:p>
          <a:p>
            <a:pPr marL="171450" indent="-171450" algn="l">
              <a:buFont typeface="Arial" panose="020B0604020202020204" pitchFamily="34" charset="0"/>
              <a:buChar char="•"/>
            </a:pPr>
            <a:r>
              <a:rPr lang="en-US" sz="1200" dirty="0">
                <a:solidFill>
                  <a:schemeClr val="accent6">
                    <a:lumMod val="75000"/>
                  </a:schemeClr>
                </a:solidFill>
              </a:rPr>
              <a:t>SOC1, SOC2, type 2 reports annually</a:t>
            </a:r>
          </a:p>
          <a:p>
            <a:pPr marL="171450" indent="-171450" algn="l">
              <a:buFont typeface="Arial" panose="020B0604020202020204" pitchFamily="34" charset="0"/>
              <a:buChar char="•"/>
            </a:pPr>
            <a:r>
              <a:rPr lang="en-US" sz="1200" dirty="0">
                <a:solidFill>
                  <a:schemeClr val="accent6">
                    <a:lumMod val="75000"/>
                  </a:schemeClr>
                </a:solidFill>
              </a:rPr>
              <a:t>FedRAMP Tailored Authority to Operate (ATO)</a:t>
            </a:r>
          </a:p>
          <a:p>
            <a:pPr marL="171450" indent="-171450" algn="l">
              <a:buFont typeface="Arial" panose="020B0604020202020204" pitchFamily="34" charset="0"/>
              <a:buChar char="•"/>
            </a:pPr>
            <a:r>
              <a:rPr lang="en-US" sz="1200" b="0" i="0" dirty="0">
                <a:solidFill>
                  <a:schemeClr val="accent6">
                    <a:lumMod val="75000"/>
                  </a:schemeClr>
                </a:solidFill>
                <a:effectLst/>
              </a:rPr>
              <a:t>SAML single sign-on</a:t>
            </a:r>
          </a:p>
          <a:p>
            <a:pPr marL="171450" indent="-171450" algn="l">
              <a:buFont typeface="Arial" panose="020B0604020202020204" pitchFamily="34" charset="0"/>
              <a:buChar char="•"/>
            </a:pPr>
            <a:r>
              <a:rPr lang="en-US" sz="1200" dirty="0">
                <a:solidFill>
                  <a:schemeClr val="accent6">
                    <a:lumMod val="75000"/>
                  </a:schemeClr>
                </a:solidFill>
              </a:rPr>
              <a:t>50</a:t>
            </a:r>
            <a:r>
              <a:rPr lang="en-US" sz="1200" b="0" i="0" dirty="0">
                <a:solidFill>
                  <a:schemeClr val="accent6">
                    <a:lumMod val="75000"/>
                  </a:schemeClr>
                </a:solidFill>
                <a:effectLst/>
              </a:rPr>
              <a:t>,000 CI/CD minutes/month</a:t>
            </a:r>
          </a:p>
          <a:p>
            <a:pPr marL="171450" indent="-171450" algn="l">
              <a:buFont typeface="Arial" panose="020B0604020202020204" pitchFamily="34" charset="0"/>
              <a:buChar char="•"/>
            </a:pPr>
            <a:r>
              <a:rPr lang="en-US" sz="1200" b="0" i="0" dirty="0">
                <a:solidFill>
                  <a:schemeClr val="accent6">
                    <a:lumMod val="75000"/>
                  </a:schemeClr>
                </a:solidFill>
                <a:effectLst/>
              </a:rPr>
              <a:t>50GB of Packages storage</a:t>
            </a:r>
          </a:p>
          <a:p>
            <a:endParaRPr lang="en-US" sz="1200" dirty="0">
              <a:solidFill>
                <a:schemeClr val="accent6">
                  <a:lumMod val="75000"/>
                </a:schemeClr>
              </a:solidFill>
            </a:endParaRPr>
          </a:p>
          <a:p>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Premium support</a:t>
            </a:r>
          </a:p>
          <a:p>
            <a:pPr marL="171450" indent="-171450" algn="l">
              <a:buFont typeface="Arial" panose="020B0604020202020204" pitchFamily="34" charset="0"/>
              <a:buChar char="•"/>
            </a:pPr>
            <a:endParaRPr lang="en-US" sz="1200" b="0" i="0" dirty="0">
              <a:solidFill>
                <a:schemeClr val="accent6">
                  <a:lumMod val="75000"/>
                </a:schemeClr>
              </a:solidFill>
              <a:effectLst/>
            </a:endParaRPr>
          </a:p>
        </p:txBody>
      </p:sp>
      <p:sp>
        <p:nvSpPr>
          <p:cNvPr id="80" name="TextBox 79">
            <a:extLst>
              <a:ext uri="{FF2B5EF4-FFF2-40B4-BE49-F238E27FC236}">
                <a16:creationId xmlns:a16="http://schemas.microsoft.com/office/drawing/2014/main" id="{93B059EC-129D-7274-8275-30C953552E2E}"/>
              </a:ext>
            </a:extLst>
          </p:cNvPr>
          <p:cNvSpPr txBox="1"/>
          <p:nvPr/>
        </p:nvSpPr>
        <p:spPr>
          <a:xfrm>
            <a:off x="5879599" y="4131414"/>
            <a:ext cx="2026455" cy="830997"/>
          </a:xfrm>
          <a:prstGeom prst="rect">
            <a:avLst/>
          </a:prstGeom>
          <a:noFill/>
        </p:spPr>
        <p:txBody>
          <a:bodyPr wrap="square">
            <a:spAutoFit/>
          </a:bodyPr>
          <a:lstStyle/>
          <a:p>
            <a:pPr algn="l"/>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GitHub Copilot Access</a:t>
            </a:r>
          </a:p>
          <a:p>
            <a:pPr marL="171450" indent="-171450">
              <a:buFont typeface="Arial" panose="020B0604020202020204" pitchFamily="34" charset="0"/>
              <a:buChar char="•"/>
            </a:pPr>
            <a:r>
              <a:rPr lang="en-US" sz="1200" dirty="0">
                <a:solidFill>
                  <a:schemeClr val="accent6">
                    <a:lumMod val="75000"/>
                  </a:schemeClr>
                </a:solidFill>
              </a:rPr>
              <a:t>GitHub </a:t>
            </a:r>
            <a:r>
              <a:rPr lang="en-US" sz="1200" dirty="0" err="1">
                <a:solidFill>
                  <a:schemeClr val="accent6">
                    <a:lumMod val="75000"/>
                  </a:schemeClr>
                </a:solidFill>
              </a:rPr>
              <a:t>Codespaces</a:t>
            </a:r>
            <a:r>
              <a:rPr lang="en-US" sz="1200" dirty="0">
                <a:solidFill>
                  <a:schemeClr val="accent6">
                    <a:lumMod val="75000"/>
                  </a:schemeClr>
                </a:solidFill>
              </a:rPr>
              <a:t> Access</a:t>
            </a:r>
          </a:p>
        </p:txBody>
      </p:sp>
      <p:sp>
        <p:nvSpPr>
          <p:cNvPr id="81" name="TextBox 80">
            <a:extLst>
              <a:ext uri="{FF2B5EF4-FFF2-40B4-BE49-F238E27FC236}">
                <a16:creationId xmlns:a16="http://schemas.microsoft.com/office/drawing/2014/main" id="{A70ED51D-8EE0-8792-CAF7-724E5985B22C}"/>
              </a:ext>
            </a:extLst>
          </p:cNvPr>
          <p:cNvSpPr txBox="1"/>
          <p:nvPr/>
        </p:nvSpPr>
        <p:spPr>
          <a:xfrm>
            <a:off x="7772196" y="4730888"/>
            <a:ext cx="2026455" cy="646331"/>
          </a:xfrm>
          <a:prstGeom prst="rect">
            <a:avLst/>
          </a:prstGeom>
          <a:noFill/>
        </p:spPr>
        <p:txBody>
          <a:bodyPr wrap="square">
            <a:spAutoFit/>
          </a:bodyPr>
          <a:lstStyle/>
          <a:p>
            <a:pPr algn="l"/>
            <a:r>
              <a:rPr lang="en-US" sz="1200" dirty="0">
                <a:solidFill>
                  <a:schemeClr val="accent6">
                    <a:lumMod val="75000"/>
                  </a:schemeClr>
                </a:solidFill>
              </a:rPr>
              <a:t>FEATURE</a:t>
            </a:r>
            <a:r>
              <a:rPr lang="en-HK" sz="1200" dirty="0">
                <a:solidFill>
                  <a:schemeClr val="accent6">
                    <a:lumMod val="75000"/>
                  </a:schemeClr>
                </a:solidFill>
              </a:rPr>
              <a:t> ADD-ONS</a:t>
            </a:r>
          </a:p>
          <a:p>
            <a:pPr marL="171450" indent="-171450">
              <a:buFont typeface="Arial" panose="020B0604020202020204" pitchFamily="34" charset="0"/>
              <a:buChar char="•"/>
            </a:pPr>
            <a:r>
              <a:rPr lang="en-US" sz="1200" dirty="0">
                <a:solidFill>
                  <a:schemeClr val="accent6">
                    <a:lumMod val="75000"/>
                  </a:schemeClr>
                </a:solidFill>
              </a:rPr>
              <a:t>GitHub Secret Protection</a:t>
            </a:r>
          </a:p>
          <a:p>
            <a:pPr marL="171450" indent="-171450">
              <a:buFont typeface="Arial" panose="020B0604020202020204" pitchFamily="34" charset="0"/>
              <a:buChar char="•"/>
            </a:pPr>
            <a:r>
              <a:rPr lang="en-US" sz="1200" dirty="0">
                <a:solidFill>
                  <a:schemeClr val="accent6">
                    <a:lumMod val="75000"/>
                  </a:schemeClr>
                </a:solidFill>
              </a:rPr>
              <a:t>GitHub Code Security</a:t>
            </a:r>
          </a:p>
        </p:txBody>
      </p:sp>
      <p:sp>
        <p:nvSpPr>
          <p:cNvPr id="82" name="Rectangle 81">
            <a:extLst>
              <a:ext uri="{FF2B5EF4-FFF2-40B4-BE49-F238E27FC236}">
                <a16:creationId xmlns:a16="http://schemas.microsoft.com/office/drawing/2014/main" id="{AAEDFF01-7829-1F30-40CA-475203AFC539}"/>
              </a:ext>
            </a:extLst>
          </p:cNvPr>
          <p:cNvSpPr/>
          <p:nvPr/>
        </p:nvSpPr>
        <p:spPr bwMode="auto">
          <a:xfrm>
            <a:off x="7741987" y="4717864"/>
            <a:ext cx="2056664" cy="6852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413588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p:bldP spid="7" grpId="0"/>
      <p:bldP spid="8" grpId="0"/>
      <p:bldP spid="10" grpId="0"/>
      <p:bldP spid="11" grpId="0"/>
      <p:bldP spid="12" grpId="0"/>
      <p:bldP spid="13" grpId="0"/>
      <p:bldP spid="35" grpId="0"/>
      <p:bldP spid="53" grpId="0"/>
      <p:bldP spid="54" grpId="0"/>
      <p:bldP spid="62" grpId="0"/>
      <p:bldP spid="63" grpId="0"/>
      <p:bldP spid="68" grpId="0"/>
      <p:bldP spid="69" grpId="0"/>
      <p:bldP spid="70" grpId="0"/>
      <p:bldP spid="71" grpId="0"/>
      <p:bldP spid="72" grpId="0"/>
      <p:bldP spid="73" grpId="0"/>
      <p:bldP spid="74" grpId="0"/>
      <p:bldP spid="75" grpId="0"/>
      <p:bldP spid="76" grpId="0"/>
      <p:bldP spid="77" grpId="0"/>
      <p:bldP spid="80" grpId="0"/>
      <p:bldP spid="81" grpId="0"/>
      <p:bldP spid="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8"/>
        <p:cNvGrpSpPr/>
        <p:nvPr/>
      </p:nvGrpSpPr>
      <p:grpSpPr>
        <a:xfrm>
          <a:off x="0" y="0"/>
          <a:ext cx="0" cy="0"/>
          <a:chOff x="0" y="0"/>
          <a:chExt cx="0" cy="0"/>
        </a:xfrm>
      </p:grpSpPr>
      <p:grpSp>
        <p:nvGrpSpPr>
          <p:cNvPr id="3629" name="Google Shape;3629;p307"/>
          <p:cNvGrpSpPr/>
          <p:nvPr/>
        </p:nvGrpSpPr>
        <p:grpSpPr>
          <a:xfrm>
            <a:off x="6669467" y="4187712"/>
            <a:ext cx="4460800" cy="1361676"/>
            <a:chOff x="5002100" y="2974688"/>
            <a:chExt cx="3345600" cy="808412"/>
          </a:xfrm>
        </p:grpSpPr>
        <p:sp>
          <p:nvSpPr>
            <p:cNvPr id="3630" name="Google Shape;3630;p307"/>
            <p:cNvSpPr/>
            <p:nvPr/>
          </p:nvSpPr>
          <p:spPr>
            <a:xfrm>
              <a:off x="5002100" y="3165100"/>
              <a:ext cx="3345600" cy="618000"/>
            </a:xfrm>
            <a:prstGeom prst="roundRect">
              <a:avLst>
                <a:gd name="adj" fmla="val 16667"/>
              </a:avLst>
            </a:prstGeom>
            <a:noFill/>
            <a:ln w="9525" cap="flat" cmpd="sng">
              <a:solidFill>
                <a:schemeClr val="accent4"/>
              </a:solidFill>
              <a:prstDash val="dash"/>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endParaRPr sz="1500" kern="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1" name="Google Shape;3631;p307"/>
            <p:cNvSpPr/>
            <p:nvPr/>
          </p:nvSpPr>
          <p:spPr>
            <a:xfrm>
              <a:off x="5980500" y="2974688"/>
              <a:ext cx="1536300" cy="305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GHSP</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Secret Protection</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2" name="Google Shape;3632;p307"/>
            <p:cNvSpPr txBox="1"/>
            <p:nvPr/>
          </p:nvSpPr>
          <p:spPr>
            <a:xfrm>
              <a:off x="6748650" y="3382818"/>
              <a:ext cx="1536299" cy="28319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$19/committer/month</a:t>
              </a:r>
              <a:endParaRPr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3" name="Google Shape;3633;p307"/>
            <p:cNvSpPr/>
            <p:nvPr/>
          </p:nvSpPr>
          <p:spPr>
            <a:xfrm>
              <a:off x="5242300" y="3367350"/>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Secret Scanning</a:t>
              </a:r>
              <a:endParaRPr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grpSp>
      <p:grpSp>
        <p:nvGrpSpPr>
          <p:cNvPr id="3634" name="Google Shape;3634;p307"/>
          <p:cNvGrpSpPr/>
          <p:nvPr/>
        </p:nvGrpSpPr>
        <p:grpSpPr>
          <a:xfrm>
            <a:off x="6669467" y="847552"/>
            <a:ext cx="4460800" cy="3167628"/>
            <a:chOff x="5002100" y="635663"/>
            <a:chExt cx="3345600" cy="1880587"/>
          </a:xfrm>
        </p:grpSpPr>
        <p:sp>
          <p:nvSpPr>
            <p:cNvPr id="3635" name="Google Shape;3635;p307"/>
            <p:cNvSpPr/>
            <p:nvPr/>
          </p:nvSpPr>
          <p:spPr>
            <a:xfrm>
              <a:off x="5002100" y="832350"/>
              <a:ext cx="3345600" cy="1683900"/>
            </a:xfrm>
            <a:prstGeom prst="roundRect">
              <a:avLst>
                <a:gd name="adj" fmla="val 16667"/>
              </a:avLst>
            </a:prstGeom>
            <a:noFill/>
            <a:ln w="9525" cap="flat" cmpd="sng">
              <a:solidFill>
                <a:schemeClr val="accent4"/>
              </a:solidFill>
              <a:prstDash val="dash"/>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endParaRPr sz="1500" kern="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6" name="Google Shape;3636;p307"/>
            <p:cNvSpPr/>
            <p:nvPr/>
          </p:nvSpPr>
          <p:spPr>
            <a:xfrm>
              <a:off x="5906750" y="635663"/>
              <a:ext cx="1536300" cy="3057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GHCS</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Code Security</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7" name="Google Shape;3637;p307"/>
            <p:cNvSpPr/>
            <p:nvPr/>
          </p:nvSpPr>
          <p:spPr>
            <a:xfrm>
              <a:off x="5242300" y="2019738"/>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Copilot Autofix</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38" name="Google Shape;3638;p307"/>
            <p:cNvSpPr/>
            <p:nvPr/>
          </p:nvSpPr>
          <p:spPr>
            <a:xfrm>
              <a:off x="5242300" y="1695971"/>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Security Campaigns</a:t>
              </a:r>
            </a:p>
          </p:txBody>
        </p:sp>
        <p:sp>
          <p:nvSpPr>
            <p:cNvPr id="3639" name="Google Shape;3639;p307"/>
            <p:cNvSpPr txBox="1"/>
            <p:nvPr/>
          </p:nvSpPr>
          <p:spPr>
            <a:xfrm>
              <a:off x="6785459" y="1599372"/>
              <a:ext cx="1562241" cy="42024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$30</a:t>
              </a:r>
              <a:r>
                <a:rPr lang="en-HK"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/committer/month</a:t>
              </a:r>
            </a:p>
            <a:p>
              <a:pPr algn="ctr" defTabSz="1219170">
                <a:buClr>
                  <a:srgbClr val="000000"/>
                </a:buClr>
              </a:pPr>
              <a:endParaRPr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0" name="Google Shape;3640;p307"/>
            <p:cNvSpPr/>
            <p:nvPr/>
          </p:nvSpPr>
          <p:spPr>
            <a:xfrm>
              <a:off x="5242300" y="1372204"/>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Dependency Review</a:t>
              </a:r>
              <a:endParaRPr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1" name="Google Shape;3641;p307"/>
            <p:cNvSpPr/>
            <p:nvPr/>
          </p:nvSpPr>
          <p:spPr>
            <a:xfrm>
              <a:off x="5242300" y="1050688"/>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Code Scanning</a:t>
              </a:r>
              <a:endParaRPr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grpSp>
      <p:grpSp>
        <p:nvGrpSpPr>
          <p:cNvPr id="3642" name="Google Shape;3642;p307"/>
          <p:cNvGrpSpPr/>
          <p:nvPr/>
        </p:nvGrpSpPr>
        <p:grpSpPr>
          <a:xfrm>
            <a:off x="921544" y="1141851"/>
            <a:ext cx="2983289" cy="4407538"/>
            <a:chOff x="991525" y="856388"/>
            <a:chExt cx="1937100" cy="2946298"/>
          </a:xfrm>
        </p:grpSpPr>
        <p:sp>
          <p:nvSpPr>
            <p:cNvPr id="3643" name="Google Shape;3643;p307"/>
            <p:cNvSpPr/>
            <p:nvPr/>
          </p:nvSpPr>
          <p:spPr>
            <a:xfrm>
              <a:off x="991525" y="1050700"/>
              <a:ext cx="1937100" cy="2732400"/>
            </a:xfrm>
            <a:prstGeom prst="roundRect">
              <a:avLst>
                <a:gd name="adj" fmla="val 16667"/>
              </a:avLst>
            </a:prstGeom>
            <a:noFill/>
            <a:ln w="9525" cap="flat" cmpd="sng">
              <a:solidFill>
                <a:schemeClr val="accent4"/>
              </a:solidFill>
              <a:prstDash val="dash"/>
              <a:round/>
              <a:headEnd type="none" w="sm" len="sm"/>
              <a:tailEnd type="none" w="sm" len="sm"/>
            </a:ln>
          </p:spPr>
          <p:txBody>
            <a:bodyPr spcFirstLastPara="1" wrap="square" lIns="121900" tIns="121900" rIns="121900" bIns="121900" anchor="t" anchorCtr="0">
              <a:noAutofit/>
            </a:bodyPr>
            <a:lstStyle/>
            <a:p>
              <a:pPr defTabSz="1219170">
                <a:buClr>
                  <a:srgbClr val="000000"/>
                </a:buClr>
              </a:pPr>
              <a:endParaRPr sz="1500" kern="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4" name="Google Shape;3644;p307"/>
            <p:cNvSpPr/>
            <p:nvPr/>
          </p:nvSpPr>
          <p:spPr>
            <a:xfrm>
              <a:off x="1191925" y="1307400"/>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Code Scanning</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5" name="Google Shape;3645;p307"/>
            <p:cNvSpPr/>
            <p:nvPr/>
          </p:nvSpPr>
          <p:spPr>
            <a:xfrm>
              <a:off x="1191925" y="2065075"/>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Secret Scanning</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6" name="Google Shape;3646;p307"/>
            <p:cNvSpPr/>
            <p:nvPr/>
          </p:nvSpPr>
          <p:spPr>
            <a:xfrm>
              <a:off x="1191925" y="2443913"/>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Dependency Review</a:t>
              </a:r>
              <a:endParaRPr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7" name="Google Shape;3647;p307"/>
            <p:cNvSpPr txBox="1"/>
            <p:nvPr/>
          </p:nvSpPr>
          <p:spPr>
            <a:xfrm>
              <a:off x="1128221" y="3454765"/>
              <a:ext cx="1634980" cy="3188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$49</a:t>
              </a:r>
              <a:r>
                <a:rPr lang="en-HK"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/committer/month</a:t>
              </a:r>
            </a:p>
          </p:txBody>
        </p:sp>
        <p:sp>
          <p:nvSpPr>
            <p:cNvPr id="3648" name="Google Shape;3648;p307"/>
            <p:cNvSpPr/>
            <p:nvPr/>
          </p:nvSpPr>
          <p:spPr>
            <a:xfrm>
              <a:off x="1191925" y="1686238"/>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CodeQL</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49" name="Google Shape;3649;p307"/>
            <p:cNvSpPr txBox="1"/>
            <p:nvPr/>
          </p:nvSpPr>
          <p:spPr>
            <a:xfrm>
              <a:off x="1168225" y="3098678"/>
              <a:ext cx="1583700" cy="70400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Available as Subscription or Metered</a:t>
              </a:r>
              <a:endParaRPr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50" name="Google Shape;3650;p307"/>
            <p:cNvSpPr/>
            <p:nvPr/>
          </p:nvSpPr>
          <p:spPr>
            <a:xfrm>
              <a:off x="1191925" y="2822763"/>
              <a:ext cx="1536300" cy="30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Copilot Autofix</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
          <p:nvSpPr>
            <p:cNvPr id="3651" name="Google Shape;3651;p307"/>
            <p:cNvSpPr/>
            <p:nvPr/>
          </p:nvSpPr>
          <p:spPr>
            <a:xfrm>
              <a:off x="1191925" y="856388"/>
              <a:ext cx="1536300" cy="305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GHAS</a:t>
              </a:r>
            </a:p>
            <a:p>
              <a:pPr algn="ctr" defTabSz="1219170">
                <a:buClr>
                  <a:srgbClr val="000000"/>
                </a:buClr>
              </a:pPr>
              <a:r>
                <a:rPr lang="en"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GitHub Advacned Security</a:t>
              </a:r>
              <a:endParaRPr sz="15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grpSp>
      <p:grpSp>
        <p:nvGrpSpPr>
          <p:cNvPr id="3652" name="Google Shape;3652;p307"/>
          <p:cNvGrpSpPr/>
          <p:nvPr/>
        </p:nvGrpSpPr>
        <p:grpSpPr>
          <a:xfrm>
            <a:off x="1580410" y="432407"/>
            <a:ext cx="2116124" cy="515723"/>
            <a:chOff x="1185307" y="324305"/>
            <a:chExt cx="1587093" cy="386792"/>
          </a:xfrm>
        </p:grpSpPr>
        <p:sp>
          <p:nvSpPr>
            <p:cNvPr id="3653" name="Google Shape;3653;p307"/>
            <p:cNvSpPr/>
            <p:nvPr/>
          </p:nvSpPr>
          <p:spPr>
            <a:xfrm>
              <a:off x="1185307" y="324305"/>
              <a:ext cx="386788" cy="386792"/>
            </a:xfrm>
            <a:custGeom>
              <a:avLst/>
              <a:gdLst/>
              <a:ahLst/>
              <a:cxnLst/>
              <a:rect l="l" t="t" r="r" b="b"/>
              <a:pathLst>
                <a:path w="1899" h="2211" extrusionOk="0">
                  <a:moveTo>
                    <a:pt x="313" y="844"/>
                  </a:moveTo>
                  <a:lnTo>
                    <a:pt x="313" y="659"/>
                  </a:lnTo>
                  <a:cubicBezTo>
                    <a:pt x="313" y="296"/>
                    <a:pt x="574" y="1"/>
                    <a:pt x="945" y="1"/>
                  </a:cubicBezTo>
                  <a:cubicBezTo>
                    <a:pt x="1316" y="1"/>
                    <a:pt x="1578" y="296"/>
                    <a:pt x="1578" y="659"/>
                  </a:cubicBezTo>
                  <a:lnTo>
                    <a:pt x="1578" y="844"/>
                  </a:lnTo>
                  <a:lnTo>
                    <a:pt x="1628" y="844"/>
                  </a:lnTo>
                  <a:cubicBezTo>
                    <a:pt x="1780" y="844"/>
                    <a:pt x="1898" y="954"/>
                    <a:pt x="1898" y="1106"/>
                  </a:cubicBezTo>
                  <a:lnTo>
                    <a:pt x="1898" y="1949"/>
                  </a:lnTo>
                  <a:cubicBezTo>
                    <a:pt x="1898" y="2092"/>
                    <a:pt x="1780" y="2210"/>
                    <a:pt x="1628" y="2210"/>
                  </a:cubicBezTo>
                  <a:lnTo>
                    <a:pt x="262" y="2210"/>
                  </a:lnTo>
                  <a:cubicBezTo>
                    <a:pt x="110" y="2210"/>
                    <a:pt x="1" y="2092"/>
                    <a:pt x="1" y="1949"/>
                  </a:cubicBezTo>
                  <a:lnTo>
                    <a:pt x="1" y="1106"/>
                  </a:lnTo>
                  <a:cubicBezTo>
                    <a:pt x="1" y="954"/>
                    <a:pt x="110" y="844"/>
                    <a:pt x="262" y="844"/>
                  </a:cubicBezTo>
                  <a:close/>
                  <a:moveTo>
                    <a:pt x="473" y="659"/>
                  </a:moveTo>
                  <a:cubicBezTo>
                    <a:pt x="473" y="372"/>
                    <a:pt x="675" y="153"/>
                    <a:pt x="945" y="153"/>
                  </a:cubicBezTo>
                  <a:cubicBezTo>
                    <a:pt x="1215" y="153"/>
                    <a:pt x="1418" y="372"/>
                    <a:pt x="1418" y="659"/>
                  </a:cubicBezTo>
                  <a:lnTo>
                    <a:pt x="1418" y="844"/>
                  </a:lnTo>
                  <a:lnTo>
                    <a:pt x="473" y="844"/>
                  </a:lnTo>
                  <a:close/>
                  <a:moveTo>
                    <a:pt x="153" y="1106"/>
                  </a:moveTo>
                  <a:cubicBezTo>
                    <a:pt x="153" y="1047"/>
                    <a:pt x="203" y="996"/>
                    <a:pt x="262" y="996"/>
                  </a:cubicBezTo>
                  <a:lnTo>
                    <a:pt x="1628" y="996"/>
                  </a:lnTo>
                  <a:cubicBezTo>
                    <a:pt x="1687" y="996"/>
                    <a:pt x="1738" y="1047"/>
                    <a:pt x="1738" y="1106"/>
                  </a:cubicBezTo>
                  <a:lnTo>
                    <a:pt x="1738" y="1949"/>
                  </a:lnTo>
                  <a:cubicBezTo>
                    <a:pt x="1738" y="2008"/>
                    <a:pt x="1687" y="2050"/>
                    <a:pt x="1628" y="2050"/>
                  </a:cubicBezTo>
                  <a:lnTo>
                    <a:pt x="262" y="2050"/>
                  </a:lnTo>
                  <a:cubicBezTo>
                    <a:pt x="203" y="2050"/>
                    <a:pt x="153" y="2008"/>
                    <a:pt x="153" y="194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654" name="Google Shape;3654;p307"/>
            <p:cNvSpPr txBox="1"/>
            <p:nvPr/>
          </p:nvSpPr>
          <p:spPr>
            <a:xfrm>
              <a:off x="1572100" y="335600"/>
              <a:ext cx="1200300" cy="364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GHAS Bundle</a:t>
              </a: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grpSp>
      <p:grpSp>
        <p:nvGrpSpPr>
          <p:cNvPr id="3655" name="Google Shape;3655;p307"/>
          <p:cNvGrpSpPr/>
          <p:nvPr/>
        </p:nvGrpSpPr>
        <p:grpSpPr>
          <a:xfrm>
            <a:off x="6769810" y="432407"/>
            <a:ext cx="4260124" cy="651506"/>
            <a:chOff x="5077357" y="324305"/>
            <a:chExt cx="3195093" cy="386792"/>
          </a:xfrm>
        </p:grpSpPr>
        <p:sp>
          <p:nvSpPr>
            <p:cNvPr id="3656" name="Google Shape;3656;p307"/>
            <p:cNvSpPr/>
            <p:nvPr/>
          </p:nvSpPr>
          <p:spPr>
            <a:xfrm>
              <a:off x="5077357" y="324305"/>
              <a:ext cx="386788" cy="386792"/>
            </a:xfrm>
            <a:custGeom>
              <a:avLst/>
              <a:gdLst/>
              <a:ahLst/>
              <a:cxnLst/>
              <a:rect l="l" t="t" r="r" b="b"/>
              <a:pathLst>
                <a:path w="1899" h="2211" extrusionOk="0">
                  <a:moveTo>
                    <a:pt x="313" y="844"/>
                  </a:moveTo>
                  <a:lnTo>
                    <a:pt x="313" y="659"/>
                  </a:lnTo>
                  <a:cubicBezTo>
                    <a:pt x="313" y="296"/>
                    <a:pt x="574" y="1"/>
                    <a:pt x="945" y="1"/>
                  </a:cubicBezTo>
                  <a:cubicBezTo>
                    <a:pt x="1316" y="1"/>
                    <a:pt x="1578" y="296"/>
                    <a:pt x="1578" y="659"/>
                  </a:cubicBezTo>
                  <a:lnTo>
                    <a:pt x="1578" y="844"/>
                  </a:lnTo>
                  <a:lnTo>
                    <a:pt x="1628" y="844"/>
                  </a:lnTo>
                  <a:cubicBezTo>
                    <a:pt x="1780" y="844"/>
                    <a:pt x="1898" y="954"/>
                    <a:pt x="1898" y="1106"/>
                  </a:cubicBezTo>
                  <a:lnTo>
                    <a:pt x="1898" y="1949"/>
                  </a:lnTo>
                  <a:cubicBezTo>
                    <a:pt x="1898" y="2092"/>
                    <a:pt x="1780" y="2210"/>
                    <a:pt x="1628" y="2210"/>
                  </a:cubicBezTo>
                  <a:lnTo>
                    <a:pt x="262" y="2210"/>
                  </a:lnTo>
                  <a:cubicBezTo>
                    <a:pt x="110" y="2210"/>
                    <a:pt x="1" y="2092"/>
                    <a:pt x="1" y="1949"/>
                  </a:cubicBezTo>
                  <a:lnTo>
                    <a:pt x="1" y="1106"/>
                  </a:lnTo>
                  <a:cubicBezTo>
                    <a:pt x="1" y="954"/>
                    <a:pt x="110" y="844"/>
                    <a:pt x="262" y="844"/>
                  </a:cubicBezTo>
                  <a:close/>
                  <a:moveTo>
                    <a:pt x="473" y="659"/>
                  </a:moveTo>
                  <a:cubicBezTo>
                    <a:pt x="473" y="372"/>
                    <a:pt x="675" y="153"/>
                    <a:pt x="945" y="153"/>
                  </a:cubicBezTo>
                  <a:cubicBezTo>
                    <a:pt x="1215" y="153"/>
                    <a:pt x="1418" y="372"/>
                    <a:pt x="1418" y="659"/>
                  </a:cubicBezTo>
                  <a:lnTo>
                    <a:pt x="1418" y="844"/>
                  </a:lnTo>
                  <a:lnTo>
                    <a:pt x="473" y="844"/>
                  </a:lnTo>
                  <a:close/>
                  <a:moveTo>
                    <a:pt x="153" y="1106"/>
                  </a:moveTo>
                  <a:cubicBezTo>
                    <a:pt x="153" y="1047"/>
                    <a:pt x="203" y="996"/>
                    <a:pt x="262" y="996"/>
                  </a:cubicBezTo>
                  <a:lnTo>
                    <a:pt x="1628" y="996"/>
                  </a:lnTo>
                  <a:cubicBezTo>
                    <a:pt x="1687" y="996"/>
                    <a:pt x="1738" y="1047"/>
                    <a:pt x="1738" y="1106"/>
                  </a:cubicBezTo>
                  <a:lnTo>
                    <a:pt x="1738" y="1949"/>
                  </a:lnTo>
                  <a:cubicBezTo>
                    <a:pt x="1738" y="2008"/>
                    <a:pt x="1687" y="2050"/>
                    <a:pt x="1628" y="2050"/>
                  </a:cubicBezTo>
                  <a:lnTo>
                    <a:pt x="262" y="2050"/>
                  </a:lnTo>
                  <a:cubicBezTo>
                    <a:pt x="203" y="2050"/>
                    <a:pt x="153" y="2008"/>
                    <a:pt x="153" y="194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657" name="Google Shape;3657;p307"/>
            <p:cNvSpPr txBox="1"/>
            <p:nvPr/>
          </p:nvSpPr>
          <p:spPr>
            <a:xfrm>
              <a:off x="5464150" y="335600"/>
              <a:ext cx="2808300" cy="364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rPr>
                <a:t>GitHub Advanced Security Products</a:t>
              </a: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Inter"/>
              </a:endParaRPr>
            </a:p>
          </p:txBody>
        </p:sp>
      </p:grpSp>
      <p:sp>
        <p:nvSpPr>
          <p:cNvPr id="3658" name="Google Shape;3658;p307"/>
          <p:cNvSpPr txBox="1"/>
          <p:nvPr/>
        </p:nvSpPr>
        <p:spPr>
          <a:xfrm>
            <a:off x="545400" y="5808745"/>
            <a:ext cx="11101200" cy="71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Starting April 1st, GHAS will be available as </a:t>
            </a:r>
            <a:r>
              <a:rPr lang="en" sz="2133" b="1" kern="0" dirty="0">
                <a:solidFill>
                  <a:srgbClr val="8250DF"/>
                </a:solidFill>
                <a:latin typeface="Calibri" panose="020F0502020204030204" pitchFamily="34" charset="0"/>
                <a:ea typeface="Calibri" panose="020F0502020204030204" pitchFamily="34" charset="0"/>
                <a:cs typeface="Calibri" panose="020F0502020204030204" pitchFamily="34" charset="0"/>
                <a:sym typeface="Arial"/>
              </a:rPr>
              <a:t>Code Security </a:t>
            </a:r>
            <a:r>
              <a:rPr lang="en" sz="2133"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and </a:t>
            </a:r>
            <a:r>
              <a:rPr lang="en" sz="2133" b="1" kern="0" dirty="0">
                <a:solidFill>
                  <a:srgbClr val="8250DF"/>
                </a:solidFill>
                <a:latin typeface="Calibri" panose="020F0502020204030204" pitchFamily="34" charset="0"/>
                <a:ea typeface="Calibri" panose="020F0502020204030204" pitchFamily="34" charset="0"/>
                <a:cs typeface="Calibri" panose="020F0502020204030204" pitchFamily="34" charset="0"/>
                <a:sym typeface="Arial"/>
              </a:rPr>
              <a:t>Secret Protection</a:t>
            </a:r>
            <a:endParaRPr sz="2133"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659" name="Google Shape;3659;p307"/>
          <p:cNvSpPr/>
          <p:nvPr/>
        </p:nvSpPr>
        <p:spPr>
          <a:xfrm rot="8100000">
            <a:off x="4626077" y="2171755"/>
            <a:ext cx="1769464" cy="1791525"/>
          </a:xfrm>
          <a:prstGeom prst="leftUpArrow">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634"/>
                                        </p:tgtEl>
                                        <p:attrNameLst>
                                          <p:attrName>style.visibility</p:attrName>
                                        </p:attrNameLst>
                                      </p:cBhvr>
                                      <p:to>
                                        <p:strVal val="visible"/>
                                      </p:to>
                                    </p:set>
                                    <p:anim calcmode="lin" valueType="num">
                                      <p:cBhvr additive="base">
                                        <p:cTn id="13" dur="700"/>
                                        <p:tgtEl>
                                          <p:spTgt spid="3634"/>
                                        </p:tgtEl>
                                        <p:attrNameLst>
                                          <p:attrName>ppt_w</p:attrName>
                                        </p:attrNameLst>
                                      </p:cBhvr>
                                      <p:tavLst>
                                        <p:tav tm="0">
                                          <p:val>
                                            <p:strVal val="0"/>
                                          </p:val>
                                        </p:tav>
                                        <p:tav tm="100000">
                                          <p:val>
                                            <p:strVal val="#ppt_w"/>
                                          </p:val>
                                        </p:tav>
                                      </p:tavLst>
                                    </p:anim>
                                    <p:anim calcmode="lin" valueType="num">
                                      <p:cBhvr additive="base">
                                        <p:cTn id="14" dur="700"/>
                                        <p:tgtEl>
                                          <p:spTgt spid="3634"/>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629"/>
                                        </p:tgtEl>
                                        <p:attrNameLst>
                                          <p:attrName>style.visibility</p:attrName>
                                        </p:attrNameLst>
                                      </p:cBhvr>
                                      <p:to>
                                        <p:strVal val="visible"/>
                                      </p:to>
                                    </p:set>
                                    <p:anim calcmode="lin" valueType="num">
                                      <p:cBhvr additive="base">
                                        <p:cTn id="19" dur="700"/>
                                        <p:tgtEl>
                                          <p:spTgt spid="3629"/>
                                        </p:tgtEl>
                                        <p:attrNameLst>
                                          <p:attrName>ppt_w</p:attrName>
                                        </p:attrNameLst>
                                      </p:cBhvr>
                                      <p:tavLst>
                                        <p:tav tm="0">
                                          <p:val>
                                            <p:strVal val="0"/>
                                          </p:val>
                                        </p:tav>
                                        <p:tav tm="100000">
                                          <p:val>
                                            <p:strVal val="#ppt_w"/>
                                          </p:val>
                                        </p:tav>
                                      </p:tavLst>
                                    </p:anim>
                                    <p:anim calcmode="lin" valueType="num">
                                      <p:cBhvr additive="base">
                                        <p:cTn id="20" dur="700"/>
                                        <p:tgtEl>
                                          <p:spTgt spid="3629"/>
                                        </p:tgtEl>
                                        <p:attrNameLst>
                                          <p:attrName>ppt_h</p:attrName>
                                        </p:attrNameLst>
                                      </p:cBhvr>
                                      <p:tavLst>
                                        <p:tav tm="0">
                                          <p:val>
                                            <p:strVal val="0"/>
                                          </p:val>
                                        </p:tav>
                                        <p:tav tm="100000">
                                          <p:val>
                                            <p:strVal val="#ppt_h"/>
                                          </p:val>
                                        </p:tav>
                                      </p:tavLst>
                                    </p:anim>
                                  </p:childTnLst>
                                </p:cTn>
                              </p:par>
                            </p:childTnLst>
                          </p:cTn>
                        </p:par>
                        <p:par>
                          <p:cTn id="21" fill="hold">
                            <p:stCondLst>
                              <p:cond delay="700"/>
                            </p:stCondLst>
                            <p:childTnLst>
                              <p:par>
                                <p:cTn id="22" presetID="1" presetClass="entr" presetSubtype="0" fill="hold" nodeType="afterEffect">
                                  <p:stCondLst>
                                    <p:cond delay="0"/>
                                  </p:stCondLst>
                                  <p:childTnLst>
                                    <p:set>
                                      <p:cBhvr>
                                        <p:cTn id="23" dur="1" fill="hold">
                                          <p:stCondLst>
                                            <p:cond delay="0"/>
                                          </p:stCondLst>
                                        </p:cTn>
                                        <p:tgtEl>
                                          <p:spTgt spid="3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8BB97-D1E2-AF57-5320-4CAE8E6768FD}"/>
              </a:ext>
            </a:extLst>
          </p:cNvPr>
          <p:cNvPicPr>
            <a:picLocks noChangeAspect="1"/>
          </p:cNvPicPr>
          <p:nvPr/>
        </p:nvPicPr>
        <p:blipFill>
          <a:blip r:embed="rId2"/>
          <a:stretch>
            <a:fillRect/>
          </a:stretch>
        </p:blipFill>
        <p:spPr>
          <a:xfrm>
            <a:off x="6233901" y="1848648"/>
            <a:ext cx="5772904" cy="4439067"/>
          </a:xfrm>
          <a:prstGeom prst="rect">
            <a:avLst/>
          </a:prstGeom>
        </p:spPr>
      </p:pic>
      <p:pic>
        <p:nvPicPr>
          <p:cNvPr id="3" name="Picture 2">
            <a:extLst>
              <a:ext uri="{FF2B5EF4-FFF2-40B4-BE49-F238E27FC236}">
                <a16:creationId xmlns:a16="http://schemas.microsoft.com/office/drawing/2014/main" id="{B20ED600-34DD-7EA3-D86A-AC700BBA1E51}"/>
              </a:ext>
            </a:extLst>
          </p:cNvPr>
          <p:cNvPicPr>
            <a:picLocks noChangeAspect="1"/>
          </p:cNvPicPr>
          <p:nvPr/>
        </p:nvPicPr>
        <p:blipFill>
          <a:blip r:embed="rId3"/>
          <a:stretch>
            <a:fillRect/>
          </a:stretch>
        </p:blipFill>
        <p:spPr>
          <a:xfrm>
            <a:off x="427638" y="1848648"/>
            <a:ext cx="5616187" cy="4482341"/>
          </a:xfrm>
          <a:prstGeom prst="rect">
            <a:avLst/>
          </a:prstGeom>
        </p:spPr>
      </p:pic>
      <p:sp>
        <p:nvSpPr>
          <p:cNvPr id="4" name="Google Shape;3636;p307">
            <a:extLst>
              <a:ext uri="{FF2B5EF4-FFF2-40B4-BE49-F238E27FC236}">
                <a16:creationId xmlns:a16="http://schemas.microsoft.com/office/drawing/2014/main" id="{CFF5C30B-6671-E8DC-2D90-366CC3478BD6}"/>
              </a:ext>
            </a:extLst>
          </p:cNvPr>
          <p:cNvSpPr/>
          <p:nvPr/>
        </p:nvSpPr>
        <p:spPr>
          <a:xfrm>
            <a:off x="1917780" y="1143000"/>
            <a:ext cx="2368470" cy="540777"/>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GHCS</a:t>
            </a:r>
          </a:p>
          <a:p>
            <a:pPr algn="ctr" defTabSz="1219170">
              <a:buClr>
                <a:srgbClr val="000000"/>
              </a:buClr>
            </a:pPr>
            <a:r>
              <a:rPr lang="en-US"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Code Security</a:t>
            </a:r>
          </a:p>
        </p:txBody>
      </p:sp>
      <p:sp>
        <p:nvSpPr>
          <p:cNvPr id="5" name="Google Shape;3745;p310">
            <a:extLst>
              <a:ext uri="{FF2B5EF4-FFF2-40B4-BE49-F238E27FC236}">
                <a16:creationId xmlns:a16="http://schemas.microsoft.com/office/drawing/2014/main" id="{05776BD0-8CD3-5503-25D5-E9484370ACA7}"/>
              </a:ext>
            </a:extLst>
          </p:cNvPr>
          <p:cNvSpPr txBox="1"/>
          <p:nvPr/>
        </p:nvSpPr>
        <p:spPr>
          <a:xfrm>
            <a:off x="609333" y="89933"/>
            <a:ext cx="11042400" cy="1328400"/>
          </a:xfrm>
          <a:prstGeom prst="rect">
            <a:avLst/>
          </a:prstGeom>
          <a:noFill/>
          <a:ln>
            <a:noFill/>
          </a:ln>
        </p:spPr>
        <p:txBody>
          <a:bodyPr spcFirstLastPara="1" wrap="square" lIns="91433" tIns="45700" rIns="91433" bIns="45700" anchor="ctr" anchorCtr="0">
            <a:noAutofit/>
          </a:bodyPr>
          <a:lstStyle/>
          <a:p>
            <a:pPr algn="ctr" defTabSz="1219170">
              <a:lnSpc>
                <a:spcPct val="90000"/>
              </a:lnSpc>
              <a:buClr>
                <a:srgbClr val="000000"/>
              </a:buClr>
            </a:pPr>
            <a:r>
              <a:rPr lang="en" sz="4267" b="1" kern="0" dirty="0">
                <a:solidFill>
                  <a:srgbClr val="FFFFFF"/>
                </a:solidFill>
                <a:latin typeface="Mona Sans"/>
                <a:ea typeface="Mona Sans"/>
                <a:cs typeface="Mona Sans"/>
                <a:sym typeface="Mona Sans"/>
              </a:rPr>
              <a:t>GitHub Advanced Security</a:t>
            </a:r>
            <a:endParaRPr sz="4267" b="1" kern="0" dirty="0">
              <a:solidFill>
                <a:srgbClr val="FFFFFF"/>
              </a:solidFill>
              <a:latin typeface="Mona Sans"/>
              <a:ea typeface="Mona Sans"/>
              <a:cs typeface="Mona Sans"/>
              <a:sym typeface="Mona Sans"/>
            </a:endParaRPr>
          </a:p>
        </p:txBody>
      </p:sp>
      <p:sp>
        <p:nvSpPr>
          <p:cNvPr id="6" name="Google Shape;3631;p307">
            <a:extLst>
              <a:ext uri="{FF2B5EF4-FFF2-40B4-BE49-F238E27FC236}">
                <a16:creationId xmlns:a16="http://schemas.microsoft.com/office/drawing/2014/main" id="{64CAF89A-0E63-9537-9FEA-41B281430C8B}"/>
              </a:ext>
            </a:extLst>
          </p:cNvPr>
          <p:cNvSpPr/>
          <p:nvPr/>
        </p:nvSpPr>
        <p:spPr>
          <a:xfrm>
            <a:off x="7888275" y="1143000"/>
            <a:ext cx="2368470" cy="540777"/>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GHSP</a:t>
            </a:r>
          </a:p>
          <a:p>
            <a:pPr algn="ctr" defTabSz="1219170">
              <a:buClr>
                <a:srgbClr val="000000"/>
              </a:buClr>
            </a:pPr>
            <a:r>
              <a:rPr lang="en-US" sz="1500" kern="0">
                <a:solidFill>
                  <a:srgbClr val="000000"/>
                </a:solidFill>
                <a:latin typeface="Calibri" panose="020F0502020204030204" pitchFamily="34" charset="0"/>
                <a:ea typeface="Calibri" panose="020F0502020204030204" pitchFamily="34" charset="0"/>
                <a:cs typeface="Calibri" panose="020F0502020204030204" pitchFamily="34" charset="0"/>
                <a:sym typeface="Inter"/>
              </a:rPr>
              <a:t>Secret Protection</a:t>
            </a:r>
          </a:p>
        </p:txBody>
      </p:sp>
    </p:spTree>
    <p:extLst>
      <p:ext uri="{BB962C8B-B14F-4D97-AF65-F5344CB8AC3E}">
        <p14:creationId xmlns:p14="http://schemas.microsoft.com/office/powerpoint/2010/main" val="587535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sp>
        <p:nvSpPr>
          <p:cNvPr id="3745" name="Google Shape;3745;p310"/>
          <p:cNvSpPr txBox="1"/>
          <p:nvPr/>
        </p:nvSpPr>
        <p:spPr>
          <a:xfrm>
            <a:off x="609333" y="89933"/>
            <a:ext cx="11042400" cy="1328400"/>
          </a:xfrm>
          <a:prstGeom prst="rect">
            <a:avLst/>
          </a:prstGeom>
          <a:noFill/>
          <a:ln>
            <a:noFill/>
          </a:ln>
        </p:spPr>
        <p:txBody>
          <a:bodyPr spcFirstLastPara="1" wrap="square" lIns="91433" tIns="45700" rIns="91433" bIns="45700" anchor="ctr" anchorCtr="0">
            <a:noAutofit/>
          </a:bodyPr>
          <a:lstStyle/>
          <a:p>
            <a:pPr algn="ctr" defTabSz="1219170">
              <a:lnSpc>
                <a:spcPct val="90000"/>
              </a:lnSpc>
              <a:buClr>
                <a:srgbClr val="000000"/>
              </a:buClr>
            </a:pPr>
            <a:r>
              <a:rPr lang="en" sz="4267" b="1" kern="0" dirty="0">
                <a:solidFill>
                  <a:srgbClr val="FFFFFF"/>
                </a:solidFill>
                <a:latin typeface="Mona Sans"/>
                <a:ea typeface="Mona Sans"/>
                <a:cs typeface="Mona Sans"/>
                <a:sym typeface="Mona Sans"/>
              </a:rPr>
              <a:t>GitHub Advanced Security</a:t>
            </a:r>
            <a:endParaRPr sz="4267" b="1" kern="0" dirty="0">
              <a:solidFill>
                <a:srgbClr val="FFFFFF"/>
              </a:solidFill>
              <a:latin typeface="Mona Sans"/>
              <a:ea typeface="Mona Sans"/>
              <a:cs typeface="Mona Sans"/>
              <a:sym typeface="Mona Sans"/>
            </a:endParaRPr>
          </a:p>
        </p:txBody>
      </p:sp>
      <p:grpSp>
        <p:nvGrpSpPr>
          <p:cNvPr id="3746" name="Google Shape;3746;p310"/>
          <p:cNvGrpSpPr/>
          <p:nvPr/>
        </p:nvGrpSpPr>
        <p:grpSpPr>
          <a:xfrm>
            <a:off x="4304156" y="1440717"/>
            <a:ext cx="3507329" cy="485600"/>
            <a:chOff x="4403528" y="2247900"/>
            <a:chExt cx="2630497" cy="364200"/>
          </a:xfrm>
        </p:grpSpPr>
        <p:sp>
          <p:nvSpPr>
            <p:cNvPr id="3747" name="Google Shape;3747;p310"/>
            <p:cNvSpPr txBox="1"/>
            <p:nvPr/>
          </p:nvSpPr>
          <p:spPr>
            <a:xfrm>
              <a:off x="4671225" y="2247900"/>
              <a:ext cx="2362800" cy="364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1333" kern="0" dirty="0">
                  <a:solidFill>
                    <a:srgbClr val="FFFFFF"/>
                  </a:solidFill>
                  <a:latin typeface="Inter"/>
                  <a:ea typeface="Inter"/>
                  <a:cs typeface="Inter"/>
                  <a:sym typeface="Inter"/>
                </a:rPr>
                <a:t>GitHub Advanced Security Products</a:t>
              </a:r>
              <a:endParaRPr sz="1333" kern="0" dirty="0">
                <a:solidFill>
                  <a:srgbClr val="FFFFFF"/>
                </a:solidFill>
                <a:latin typeface="Inter"/>
                <a:ea typeface="Inter"/>
                <a:cs typeface="Inter"/>
                <a:sym typeface="Inter"/>
              </a:endParaRPr>
            </a:p>
          </p:txBody>
        </p:sp>
        <p:sp>
          <p:nvSpPr>
            <p:cNvPr id="3748" name="Google Shape;3748;p310"/>
            <p:cNvSpPr/>
            <p:nvPr/>
          </p:nvSpPr>
          <p:spPr>
            <a:xfrm>
              <a:off x="4403528" y="2291401"/>
              <a:ext cx="226750" cy="277199"/>
            </a:xfrm>
            <a:custGeom>
              <a:avLst/>
              <a:gdLst/>
              <a:ahLst/>
              <a:cxnLst/>
              <a:rect l="l" t="t" r="r" b="b"/>
              <a:pathLst>
                <a:path w="1899" h="2211" extrusionOk="0">
                  <a:moveTo>
                    <a:pt x="313" y="844"/>
                  </a:moveTo>
                  <a:lnTo>
                    <a:pt x="313" y="659"/>
                  </a:lnTo>
                  <a:cubicBezTo>
                    <a:pt x="313" y="296"/>
                    <a:pt x="574" y="1"/>
                    <a:pt x="945" y="1"/>
                  </a:cubicBezTo>
                  <a:cubicBezTo>
                    <a:pt x="1316" y="1"/>
                    <a:pt x="1578" y="296"/>
                    <a:pt x="1578" y="659"/>
                  </a:cubicBezTo>
                  <a:lnTo>
                    <a:pt x="1578" y="844"/>
                  </a:lnTo>
                  <a:lnTo>
                    <a:pt x="1628" y="844"/>
                  </a:lnTo>
                  <a:cubicBezTo>
                    <a:pt x="1780" y="844"/>
                    <a:pt x="1898" y="954"/>
                    <a:pt x="1898" y="1106"/>
                  </a:cubicBezTo>
                  <a:lnTo>
                    <a:pt x="1898" y="1949"/>
                  </a:lnTo>
                  <a:cubicBezTo>
                    <a:pt x="1898" y="2092"/>
                    <a:pt x="1780" y="2210"/>
                    <a:pt x="1628" y="2210"/>
                  </a:cubicBezTo>
                  <a:lnTo>
                    <a:pt x="262" y="2210"/>
                  </a:lnTo>
                  <a:cubicBezTo>
                    <a:pt x="110" y="2210"/>
                    <a:pt x="1" y="2092"/>
                    <a:pt x="1" y="1949"/>
                  </a:cubicBezTo>
                  <a:lnTo>
                    <a:pt x="1" y="1106"/>
                  </a:lnTo>
                  <a:cubicBezTo>
                    <a:pt x="1" y="954"/>
                    <a:pt x="110" y="844"/>
                    <a:pt x="262" y="844"/>
                  </a:cubicBezTo>
                  <a:close/>
                  <a:moveTo>
                    <a:pt x="473" y="659"/>
                  </a:moveTo>
                  <a:cubicBezTo>
                    <a:pt x="473" y="372"/>
                    <a:pt x="675" y="153"/>
                    <a:pt x="945" y="153"/>
                  </a:cubicBezTo>
                  <a:cubicBezTo>
                    <a:pt x="1215" y="153"/>
                    <a:pt x="1418" y="372"/>
                    <a:pt x="1418" y="659"/>
                  </a:cubicBezTo>
                  <a:lnTo>
                    <a:pt x="1418" y="844"/>
                  </a:lnTo>
                  <a:lnTo>
                    <a:pt x="473" y="844"/>
                  </a:lnTo>
                  <a:close/>
                  <a:moveTo>
                    <a:pt x="153" y="1106"/>
                  </a:moveTo>
                  <a:cubicBezTo>
                    <a:pt x="153" y="1047"/>
                    <a:pt x="203" y="996"/>
                    <a:pt x="262" y="996"/>
                  </a:cubicBezTo>
                  <a:lnTo>
                    <a:pt x="1628" y="996"/>
                  </a:lnTo>
                  <a:cubicBezTo>
                    <a:pt x="1687" y="996"/>
                    <a:pt x="1738" y="1047"/>
                    <a:pt x="1738" y="1106"/>
                  </a:cubicBezTo>
                  <a:lnTo>
                    <a:pt x="1738" y="1949"/>
                  </a:lnTo>
                  <a:cubicBezTo>
                    <a:pt x="1738" y="2008"/>
                    <a:pt x="1687" y="2050"/>
                    <a:pt x="1628" y="2050"/>
                  </a:cubicBezTo>
                  <a:lnTo>
                    <a:pt x="262" y="2050"/>
                  </a:lnTo>
                  <a:cubicBezTo>
                    <a:pt x="203" y="2050"/>
                    <a:pt x="153" y="2008"/>
                    <a:pt x="153" y="194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graphicFrame>
        <p:nvGraphicFramePr>
          <p:cNvPr id="3749" name="Google Shape;3749;p310"/>
          <p:cNvGraphicFramePr/>
          <p:nvPr/>
        </p:nvGraphicFramePr>
        <p:xfrm>
          <a:off x="850148" y="2227934"/>
          <a:ext cx="10193067" cy="1920762"/>
        </p:xfrm>
        <a:graphic>
          <a:graphicData uri="http://schemas.openxmlformats.org/drawingml/2006/table">
            <a:tbl>
              <a:tblPr>
                <a:noFill/>
              </a:tblPr>
              <a:tblGrid>
                <a:gridCol w="1270100">
                  <a:extLst>
                    <a:ext uri="{9D8B030D-6E8A-4147-A177-3AD203B41FA5}">
                      <a16:colId xmlns:a16="http://schemas.microsoft.com/office/drawing/2014/main" val="20000"/>
                    </a:ext>
                  </a:extLst>
                </a:gridCol>
                <a:gridCol w="1350500">
                  <a:extLst>
                    <a:ext uri="{9D8B030D-6E8A-4147-A177-3AD203B41FA5}">
                      <a16:colId xmlns:a16="http://schemas.microsoft.com/office/drawing/2014/main" val="20001"/>
                    </a:ext>
                  </a:extLst>
                </a:gridCol>
                <a:gridCol w="1527367">
                  <a:extLst>
                    <a:ext uri="{9D8B030D-6E8A-4147-A177-3AD203B41FA5}">
                      <a16:colId xmlns:a16="http://schemas.microsoft.com/office/drawing/2014/main" val="20002"/>
                    </a:ext>
                  </a:extLst>
                </a:gridCol>
                <a:gridCol w="1527367">
                  <a:extLst>
                    <a:ext uri="{9D8B030D-6E8A-4147-A177-3AD203B41FA5}">
                      <a16:colId xmlns:a16="http://schemas.microsoft.com/office/drawing/2014/main" val="20003"/>
                    </a:ext>
                  </a:extLst>
                </a:gridCol>
                <a:gridCol w="1430900">
                  <a:extLst>
                    <a:ext uri="{9D8B030D-6E8A-4147-A177-3AD203B41FA5}">
                      <a16:colId xmlns:a16="http://schemas.microsoft.com/office/drawing/2014/main" val="20004"/>
                    </a:ext>
                  </a:extLst>
                </a:gridCol>
                <a:gridCol w="1382633">
                  <a:extLst>
                    <a:ext uri="{9D8B030D-6E8A-4147-A177-3AD203B41FA5}">
                      <a16:colId xmlns:a16="http://schemas.microsoft.com/office/drawing/2014/main" val="20005"/>
                    </a:ext>
                  </a:extLst>
                </a:gridCol>
                <a:gridCol w="1704200">
                  <a:extLst>
                    <a:ext uri="{9D8B030D-6E8A-4147-A177-3AD203B41FA5}">
                      <a16:colId xmlns:a16="http://schemas.microsoft.com/office/drawing/2014/main" val="20006"/>
                    </a:ext>
                  </a:extLst>
                </a:gridCol>
              </a:tblGrid>
              <a:tr h="502367">
                <a:tc>
                  <a:txBody>
                    <a:bodyPr/>
                    <a:lstStyle/>
                    <a:p>
                      <a:pPr marL="0" lvl="0" indent="0" algn="ctr" rtl="0">
                        <a:spcBef>
                          <a:spcPts val="0"/>
                        </a:spcBef>
                        <a:spcAft>
                          <a:spcPts val="0"/>
                        </a:spcAft>
                        <a:buNone/>
                      </a:pPr>
                      <a:r>
                        <a:rPr lang="en" sz="1100" b="1">
                          <a:solidFill>
                            <a:schemeClr val="dk1"/>
                          </a:solidFill>
                        </a:rPr>
                        <a:t>Instance Type</a:t>
                      </a:r>
                      <a:endParaRPr sz="1100" b="1">
                        <a:solidFill>
                          <a:schemeClr val="dk1"/>
                        </a:solidFill>
                      </a:endParaRPr>
                    </a:p>
                  </a:txBody>
                  <a:tcPr marL="84667" marR="84667" marT="84667" marB="84667" anchor="ctr">
                    <a:lnL w="12700" cap="flat" cmpd="sng">
                      <a:solidFill>
                        <a:schemeClr val="dk1">
                          <a:alpha val="0"/>
                        </a:scheme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rPr>
                        <a:t>GHSP Metered</a:t>
                      </a:r>
                      <a:endParaRPr sz="1100" b="1">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rPr>
                        <a:t>GHCS Metered </a:t>
                      </a:r>
                      <a:endParaRPr sz="1100" b="1">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rPr>
                        <a:t>GHSP Subscription</a:t>
                      </a:r>
                      <a:endParaRPr sz="1100" b="1">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rPr>
                        <a:t>GHCS Subscription</a:t>
                      </a:r>
                      <a:endParaRPr sz="1100" b="1">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rPr>
                        <a:t>Metered Bundled GHAS</a:t>
                      </a:r>
                      <a:endParaRPr sz="1100" b="1" dirty="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rPr>
                        <a:t>Subscription Bundled GHAS</a:t>
                      </a:r>
                      <a:endParaRPr sz="1100" b="1" dirty="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5767">
                <a:tc>
                  <a:txBody>
                    <a:bodyPr/>
                    <a:lstStyle/>
                    <a:p>
                      <a:pPr marL="0" lvl="0" indent="0" algn="l" rtl="0">
                        <a:spcBef>
                          <a:spcPts val="0"/>
                        </a:spcBef>
                        <a:spcAft>
                          <a:spcPts val="0"/>
                        </a:spcAft>
                        <a:buNone/>
                      </a:pPr>
                      <a:r>
                        <a:rPr lang="en" sz="1100">
                          <a:solidFill>
                            <a:schemeClr val="dk1"/>
                          </a:solidFill>
                        </a:rPr>
                        <a:t>GHE - Cloud</a:t>
                      </a:r>
                      <a:endParaRPr sz="1100">
                        <a:solidFill>
                          <a:schemeClr val="dk1"/>
                        </a:solidFill>
                      </a:endParaRPr>
                    </a:p>
                  </a:txBody>
                  <a:tcPr marL="84667" marR="84667" marT="84667" marB="84667">
                    <a:lnL w="12700" cap="flat" cmpd="sng">
                      <a:solidFill>
                        <a:schemeClr val="dk1">
                          <a:alpha val="0"/>
                        </a:scheme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rPr>
                        <a:t>⚠️</a:t>
                      </a:r>
                      <a:endParaRPr sz="1100" dirty="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4453">
                <a:tc>
                  <a:txBody>
                    <a:bodyPr/>
                    <a:lstStyle/>
                    <a:p>
                      <a:pPr marL="0" lvl="0" indent="0" algn="l" rtl="0">
                        <a:spcBef>
                          <a:spcPts val="0"/>
                        </a:spcBef>
                        <a:spcAft>
                          <a:spcPts val="0"/>
                        </a:spcAft>
                        <a:buNone/>
                      </a:pPr>
                      <a:r>
                        <a:rPr lang="en" sz="1100">
                          <a:solidFill>
                            <a:schemeClr val="dk1"/>
                          </a:solidFill>
                        </a:rPr>
                        <a:t>GHE - Server </a:t>
                      </a:r>
                      <a:endParaRPr sz="1100">
                        <a:solidFill>
                          <a:schemeClr val="dk1"/>
                        </a:solidFill>
                      </a:endParaRPr>
                    </a:p>
                  </a:txBody>
                  <a:tcPr marL="84667" marR="84667" marT="84667" marB="84667">
                    <a:lnL w="12700" cap="flat" cmpd="sng">
                      <a:solidFill>
                        <a:schemeClr val="dk1">
                          <a:alpha val="0"/>
                        </a:scheme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br>
                        <a:rPr lang="en" sz="1100">
                          <a:solidFill>
                            <a:schemeClr val="dk1"/>
                          </a:solidFill>
                        </a:rPr>
                      </a:br>
                      <a:r>
                        <a:rPr lang="en" sz="1100">
                          <a:solidFill>
                            <a:schemeClr val="dk1"/>
                          </a:solidFill>
                        </a:rPr>
                        <a:t>(v3.17+)</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br>
                        <a:rPr lang="en" sz="1100">
                          <a:solidFill>
                            <a:schemeClr val="dk1"/>
                          </a:solidFill>
                        </a:rPr>
                      </a:br>
                      <a:r>
                        <a:rPr lang="en" sz="1100">
                          <a:solidFill>
                            <a:schemeClr val="dk1"/>
                          </a:solidFill>
                        </a:rPr>
                        <a:t>(v3.17+)</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5767">
                <a:tc>
                  <a:txBody>
                    <a:bodyPr/>
                    <a:lstStyle/>
                    <a:p>
                      <a:pPr marL="0" lvl="0" indent="0" algn="l" rtl="0">
                        <a:spcBef>
                          <a:spcPts val="0"/>
                        </a:spcBef>
                        <a:spcAft>
                          <a:spcPts val="0"/>
                        </a:spcAft>
                        <a:buNone/>
                      </a:pPr>
                      <a:r>
                        <a:rPr lang="en" sz="1100" dirty="0">
                          <a:solidFill>
                            <a:schemeClr val="dk1"/>
                          </a:solidFill>
                        </a:rPr>
                        <a:t>GitHub Team</a:t>
                      </a:r>
                      <a:endParaRPr sz="1100" dirty="0">
                        <a:solidFill>
                          <a:schemeClr val="dk1"/>
                        </a:solidFill>
                      </a:endParaRPr>
                    </a:p>
                  </a:txBody>
                  <a:tcPr marL="84667" marR="84667" marT="84667" marB="84667">
                    <a:lnL w="12700" cap="flat" cmpd="sng">
                      <a:solidFill>
                        <a:schemeClr val="dk1">
                          <a:alpha val="0"/>
                        </a:scheme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rPr>
                        <a:t>❌</a:t>
                      </a:r>
                      <a:endParaRPr sz="110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rPr>
                        <a:t>❌</a:t>
                      </a:r>
                      <a:endParaRPr sz="1100" dirty="0">
                        <a:solidFill>
                          <a:schemeClr val="dk1"/>
                        </a:solidFill>
                      </a:endParaRPr>
                    </a:p>
                  </a:txBody>
                  <a:tcPr marL="84667" marR="84667" marT="84667" marB="84667" anchor="ctr">
                    <a:lnL w="12700" cap="flat" cmpd="sng">
                      <a:solidFill>
                        <a:schemeClr val="dk1"/>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750" name="Google Shape;3750;p310"/>
          <p:cNvSpPr txBox="1"/>
          <p:nvPr/>
        </p:nvSpPr>
        <p:spPr>
          <a:xfrm>
            <a:off x="1132933" y="5033467"/>
            <a:ext cx="7128000" cy="1230233"/>
          </a:xfrm>
          <a:prstGeom prst="rect">
            <a:avLst/>
          </a:prstGeom>
          <a:noFill/>
          <a:ln>
            <a:noFill/>
          </a:ln>
        </p:spPr>
        <p:txBody>
          <a:bodyPr spcFirstLastPara="1" wrap="square" lIns="121900" tIns="121900" rIns="121900" bIns="121900" anchor="t" anchorCtr="0">
            <a:spAutoFit/>
          </a:bodyPr>
          <a:lstStyle/>
          <a:p>
            <a:pPr marL="609585" indent="-397923" defTabSz="1219170">
              <a:lnSpc>
                <a:spcPct val="115000"/>
              </a:lnSpc>
              <a:spcBef>
                <a:spcPts val="1600"/>
              </a:spcBef>
              <a:buClr>
                <a:srgbClr val="FFFFFF"/>
              </a:buClr>
              <a:buSzPts val="1100"/>
              <a:buFont typeface="Arial"/>
              <a:buChar char="●"/>
            </a:pPr>
            <a:r>
              <a:rPr lang="en" sz="1467" kern="0" dirty="0">
                <a:solidFill>
                  <a:srgbClr val="FFFFFF"/>
                </a:solidFill>
                <a:latin typeface="Arial"/>
                <a:cs typeface="Arial"/>
                <a:sym typeface="Arial"/>
              </a:rPr>
              <a:t>✅ Available and preferred path</a:t>
            </a:r>
            <a:endParaRPr sz="1467" kern="0" dirty="0">
              <a:solidFill>
                <a:srgbClr val="FFFFFF"/>
              </a:solidFill>
              <a:latin typeface="Arial"/>
              <a:cs typeface="Arial"/>
              <a:sym typeface="Arial"/>
            </a:endParaRPr>
          </a:p>
          <a:p>
            <a:pPr marL="609585" indent="-397923" defTabSz="1219170">
              <a:lnSpc>
                <a:spcPct val="115000"/>
              </a:lnSpc>
              <a:buClr>
                <a:srgbClr val="FFFFFF"/>
              </a:buClr>
              <a:buSzPts val="1100"/>
              <a:buFont typeface="Arial"/>
              <a:buChar char="●"/>
            </a:pPr>
            <a:r>
              <a:rPr lang="en" sz="1467" kern="0" dirty="0">
                <a:solidFill>
                  <a:srgbClr val="FFFFFF"/>
                </a:solidFill>
                <a:latin typeface="Arial"/>
                <a:cs typeface="Arial"/>
                <a:sym typeface="Arial"/>
              </a:rPr>
              <a:t>⚠️ Only available for existing GHAS customers</a:t>
            </a:r>
            <a:endParaRPr sz="1467" kern="0" dirty="0">
              <a:solidFill>
                <a:srgbClr val="FFFFFF"/>
              </a:solidFill>
              <a:latin typeface="Arial"/>
              <a:cs typeface="Arial"/>
              <a:sym typeface="Arial"/>
            </a:endParaRPr>
          </a:p>
          <a:p>
            <a:pPr marL="609585" indent="-397923" defTabSz="1219170">
              <a:lnSpc>
                <a:spcPct val="115000"/>
              </a:lnSpc>
              <a:buClr>
                <a:srgbClr val="FFFFFF"/>
              </a:buClr>
              <a:buSzPts val="1100"/>
              <a:buFont typeface="Arial"/>
              <a:buChar char="●"/>
            </a:pPr>
            <a:r>
              <a:rPr lang="en" sz="1467" kern="0" dirty="0">
                <a:solidFill>
                  <a:srgbClr val="FFFFFF"/>
                </a:solidFill>
                <a:latin typeface="Arial"/>
                <a:cs typeface="Arial"/>
                <a:sym typeface="Arial"/>
              </a:rPr>
              <a:t>❌ Not available</a:t>
            </a:r>
            <a:endParaRPr sz="1333" kern="0" dirty="0">
              <a:solidFill>
                <a:srgbClr val="FFFFFF"/>
              </a:solidFill>
              <a:latin typeface="Arial"/>
              <a:cs typeface="Arial"/>
              <a:sym typeface="Arial"/>
            </a:endParaRPr>
          </a:p>
        </p:txBody>
      </p:sp>
      <p:sp>
        <p:nvSpPr>
          <p:cNvPr id="3751" name="Google Shape;3751;p310"/>
          <p:cNvSpPr/>
          <p:nvPr/>
        </p:nvSpPr>
        <p:spPr>
          <a:xfrm>
            <a:off x="2175500" y="2094100"/>
            <a:ext cx="2755600" cy="22636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752" name="Google Shape;3752;p310"/>
          <p:cNvSpPr/>
          <p:nvPr/>
        </p:nvSpPr>
        <p:spPr>
          <a:xfrm>
            <a:off x="4998100" y="2052867"/>
            <a:ext cx="2958000" cy="22636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753" name="Google Shape;3753;p310"/>
          <p:cNvSpPr/>
          <p:nvPr/>
        </p:nvSpPr>
        <p:spPr>
          <a:xfrm>
            <a:off x="8023100" y="2052851"/>
            <a:ext cx="2958000" cy="2263600"/>
          </a:xfrm>
          <a:prstGeom prst="roundRect">
            <a:avLst>
              <a:gd name="adj" fmla="val 16667"/>
            </a:avLst>
          </a:prstGeom>
          <a:noFill/>
          <a:ln w="762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5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7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5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7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F33F-743A-3F3A-1562-5E409935B40D}"/>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3A87374-2D46-8EC4-DE3F-69ADABF18C7D}"/>
              </a:ext>
            </a:extLst>
          </p:cNvPr>
          <p:cNvSpPr/>
          <p:nvPr/>
        </p:nvSpPr>
        <p:spPr bwMode="auto">
          <a:xfrm>
            <a:off x="6558256" y="1065448"/>
            <a:ext cx="5514486"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C7EDE336-F463-D6DD-99F2-0F048FD86B02}"/>
              </a:ext>
            </a:extLst>
          </p:cNvPr>
          <p:cNvSpPr/>
          <p:nvPr/>
        </p:nvSpPr>
        <p:spPr bwMode="auto">
          <a:xfrm>
            <a:off x="1032690" y="1107281"/>
            <a:ext cx="5299536" cy="5293518"/>
          </a:xfrm>
          <a:prstGeom prst="roundRect">
            <a:avLst>
              <a:gd name="adj" fmla="val 5217"/>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E727A062-3A3F-551A-E0BD-992E1EA8DC17}"/>
              </a:ext>
            </a:extLst>
          </p:cNvPr>
          <p:cNvSpPr>
            <a:spLocks noGrp="1"/>
          </p:cNvSpPr>
          <p:nvPr>
            <p:ph type="title"/>
          </p:nvPr>
        </p:nvSpPr>
        <p:spPr/>
        <p:txBody>
          <a:bodyPr/>
          <a:lstStyle/>
          <a:p>
            <a:r>
              <a:rPr lang="en-HK" dirty="0"/>
              <a:t>GitHub Copilot Plan</a:t>
            </a:r>
          </a:p>
        </p:txBody>
      </p:sp>
      <p:sp>
        <p:nvSpPr>
          <p:cNvPr id="6" name="TextBox 5">
            <a:extLst>
              <a:ext uri="{FF2B5EF4-FFF2-40B4-BE49-F238E27FC236}">
                <a16:creationId xmlns:a16="http://schemas.microsoft.com/office/drawing/2014/main" id="{C98D0697-C3E4-6B4D-18F0-1115681DC41B}"/>
              </a:ext>
            </a:extLst>
          </p:cNvPr>
          <p:cNvSpPr txBox="1"/>
          <p:nvPr/>
        </p:nvSpPr>
        <p:spPr>
          <a:xfrm>
            <a:off x="2978366" y="1207309"/>
            <a:ext cx="1500411" cy="276999"/>
          </a:xfrm>
          <a:prstGeom prst="rect">
            <a:avLst/>
          </a:prstGeom>
          <a:noFill/>
        </p:spPr>
        <p:txBody>
          <a:bodyPr wrap="none" lIns="0" tIns="0" rIns="0" bIns="0" rtlCol="0">
            <a:spAutoFit/>
          </a:bodyPr>
          <a:lstStyle/>
          <a:p>
            <a:pPr algn="l"/>
            <a:r>
              <a:rPr lang="en-HK" sz="1800" b="1" dirty="0"/>
              <a:t>For Individual</a:t>
            </a:r>
          </a:p>
        </p:txBody>
      </p:sp>
      <p:sp>
        <p:nvSpPr>
          <p:cNvPr id="7" name="TextBox 6">
            <a:extLst>
              <a:ext uri="{FF2B5EF4-FFF2-40B4-BE49-F238E27FC236}">
                <a16:creationId xmlns:a16="http://schemas.microsoft.com/office/drawing/2014/main" id="{6A33AAC4-CF86-0310-7E0A-E9302CDC5A82}"/>
              </a:ext>
            </a:extLst>
          </p:cNvPr>
          <p:cNvSpPr txBox="1"/>
          <p:nvPr/>
        </p:nvSpPr>
        <p:spPr>
          <a:xfrm>
            <a:off x="8587857" y="1198055"/>
            <a:ext cx="1336904" cy="276999"/>
          </a:xfrm>
          <a:prstGeom prst="rect">
            <a:avLst/>
          </a:prstGeom>
          <a:noFill/>
        </p:spPr>
        <p:txBody>
          <a:bodyPr wrap="none" lIns="0" tIns="0" rIns="0" bIns="0" rtlCol="0">
            <a:spAutoFit/>
          </a:bodyPr>
          <a:lstStyle/>
          <a:p>
            <a:pPr algn="l"/>
            <a:r>
              <a:rPr lang="en-HK" sz="1800" b="1" dirty="0"/>
              <a:t>For Business</a:t>
            </a:r>
          </a:p>
        </p:txBody>
      </p:sp>
      <p:sp>
        <p:nvSpPr>
          <p:cNvPr id="8" name="TextBox 7">
            <a:extLst>
              <a:ext uri="{FF2B5EF4-FFF2-40B4-BE49-F238E27FC236}">
                <a16:creationId xmlns:a16="http://schemas.microsoft.com/office/drawing/2014/main" id="{BE1E1F2C-510B-9C01-31ED-B04922564899}"/>
              </a:ext>
            </a:extLst>
          </p:cNvPr>
          <p:cNvSpPr txBox="1"/>
          <p:nvPr/>
        </p:nvSpPr>
        <p:spPr>
          <a:xfrm>
            <a:off x="10414330" y="1569569"/>
            <a:ext cx="1383392" cy="461665"/>
          </a:xfrm>
          <a:prstGeom prst="rect">
            <a:avLst/>
          </a:prstGeom>
          <a:noFill/>
        </p:spPr>
        <p:txBody>
          <a:bodyPr wrap="none" lIns="0" tIns="0" rIns="0" bIns="0" rtlCol="0">
            <a:spAutoFit/>
          </a:bodyPr>
          <a:lstStyle/>
          <a:p>
            <a:pPr algn="ctr"/>
            <a:r>
              <a:rPr lang="en-HK" sz="1500" dirty="0"/>
              <a:t>Enterprise</a:t>
            </a:r>
          </a:p>
          <a:p>
            <a:pPr algn="ctr"/>
            <a:r>
              <a:rPr lang="en-HK" sz="1500" dirty="0"/>
              <a:t>$21/user/month</a:t>
            </a:r>
          </a:p>
        </p:txBody>
      </p:sp>
      <p:sp>
        <p:nvSpPr>
          <p:cNvPr id="10" name="TextBox 9">
            <a:extLst>
              <a:ext uri="{FF2B5EF4-FFF2-40B4-BE49-F238E27FC236}">
                <a16:creationId xmlns:a16="http://schemas.microsoft.com/office/drawing/2014/main" id="{66475BE5-C75C-CA51-C64F-952B73018FCB}"/>
              </a:ext>
            </a:extLst>
          </p:cNvPr>
          <p:cNvSpPr txBox="1"/>
          <p:nvPr/>
        </p:nvSpPr>
        <p:spPr>
          <a:xfrm>
            <a:off x="2349176" y="1735509"/>
            <a:ext cx="361317" cy="230832"/>
          </a:xfrm>
          <a:prstGeom prst="rect">
            <a:avLst/>
          </a:prstGeom>
          <a:noFill/>
        </p:spPr>
        <p:txBody>
          <a:bodyPr wrap="none" lIns="0" tIns="0" rIns="0" bIns="0" rtlCol="0">
            <a:spAutoFit/>
          </a:bodyPr>
          <a:lstStyle/>
          <a:p>
            <a:pPr algn="l"/>
            <a:r>
              <a:rPr lang="en-HK" sz="1500" dirty="0"/>
              <a:t>Free</a:t>
            </a:r>
          </a:p>
        </p:txBody>
      </p:sp>
      <p:sp>
        <p:nvSpPr>
          <p:cNvPr id="11" name="TextBox 10">
            <a:extLst>
              <a:ext uri="{FF2B5EF4-FFF2-40B4-BE49-F238E27FC236}">
                <a16:creationId xmlns:a16="http://schemas.microsoft.com/office/drawing/2014/main" id="{CD5E6085-2411-54FA-B8E5-93B198D2269D}"/>
              </a:ext>
            </a:extLst>
          </p:cNvPr>
          <p:cNvSpPr txBox="1"/>
          <p:nvPr/>
        </p:nvSpPr>
        <p:spPr>
          <a:xfrm>
            <a:off x="4406654" y="1588558"/>
            <a:ext cx="844783" cy="461665"/>
          </a:xfrm>
          <a:prstGeom prst="rect">
            <a:avLst/>
          </a:prstGeom>
          <a:noFill/>
        </p:spPr>
        <p:txBody>
          <a:bodyPr wrap="none" lIns="0" tIns="0" rIns="0" bIns="0" rtlCol="0">
            <a:spAutoFit/>
          </a:bodyPr>
          <a:lstStyle/>
          <a:p>
            <a:pPr algn="ctr"/>
            <a:r>
              <a:rPr lang="en-HK" sz="1500" dirty="0"/>
              <a:t>Pro</a:t>
            </a:r>
          </a:p>
          <a:p>
            <a:pPr algn="ctr"/>
            <a:r>
              <a:rPr lang="en-HK" sz="1500" dirty="0"/>
              <a:t>$4/month</a:t>
            </a:r>
          </a:p>
        </p:txBody>
      </p:sp>
      <p:sp>
        <p:nvSpPr>
          <p:cNvPr id="12" name="TextBox 11">
            <a:extLst>
              <a:ext uri="{FF2B5EF4-FFF2-40B4-BE49-F238E27FC236}">
                <a16:creationId xmlns:a16="http://schemas.microsoft.com/office/drawing/2014/main" id="{DC1DB051-1A4E-5270-F80B-5ECEC20F26A9}"/>
              </a:ext>
            </a:extLst>
          </p:cNvPr>
          <p:cNvSpPr txBox="1"/>
          <p:nvPr/>
        </p:nvSpPr>
        <p:spPr>
          <a:xfrm>
            <a:off x="8339303" y="1588558"/>
            <a:ext cx="1279196" cy="461665"/>
          </a:xfrm>
          <a:prstGeom prst="rect">
            <a:avLst/>
          </a:prstGeom>
          <a:noFill/>
        </p:spPr>
        <p:txBody>
          <a:bodyPr wrap="none" lIns="0" tIns="0" rIns="0" bIns="0" rtlCol="0">
            <a:spAutoFit/>
          </a:bodyPr>
          <a:lstStyle/>
          <a:p>
            <a:pPr algn="ctr"/>
            <a:r>
              <a:rPr lang="en-HK" sz="1500" dirty="0"/>
              <a:t>Teams</a:t>
            </a:r>
          </a:p>
          <a:p>
            <a:pPr algn="ctr"/>
            <a:r>
              <a:rPr lang="en-HK" sz="1500" dirty="0"/>
              <a:t>$4/user/month</a:t>
            </a:r>
          </a:p>
        </p:txBody>
      </p:sp>
      <p:sp>
        <p:nvSpPr>
          <p:cNvPr id="13" name="TextBox 12">
            <a:extLst>
              <a:ext uri="{FF2B5EF4-FFF2-40B4-BE49-F238E27FC236}">
                <a16:creationId xmlns:a16="http://schemas.microsoft.com/office/drawing/2014/main" id="{1E60F5E6-2971-4F56-AE9C-D24982614CCA}"/>
              </a:ext>
            </a:extLst>
          </p:cNvPr>
          <p:cNvSpPr txBox="1"/>
          <p:nvPr/>
        </p:nvSpPr>
        <p:spPr>
          <a:xfrm>
            <a:off x="6849191" y="1742448"/>
            <a:ext cx="361317" cy="230832"/>
          </a:xfrm>
          <a:prstGeom prst="rect">
            <a:avLst/>
          </a:prstGeom>
          <a:noFill/>
        </p:spPr>
        <p:txBody>
          <a:bodyPr wrap="none" lIns="0" tIns="0" rIns="0" bIns="0" rtlCol="0">
            <a:spAutoFit/>
          </a:bodyPr>
          <a:lstStyle/>
          <a:p>
            <a:pPr algn="l"/>
            <a:r>
              <a:rPr lang="en-HK" sz="1500" dirty="0"/>
              <a:t>Free</a:t>
            </a:r>
          </a:p>
        </p:txBody>
      </p:sp>
      <p:sp>
        <p:nvSpPr>
          <p:cNvPr id="18" name="TextBox 17">
            <a:extLst>
              <a:ext uri="{FF2B5EF4-FFF2-40B4-BE49-F238E27FC236}">
                <a16:creationId xmlns:a16="http://schemas.microsoft.com/office/drawing/2014/main" id="{F764FEBF-011B-00F1-1CDF-6975D836E6DF}"/>
              </a:ext>
            </a:extLst>
          </p:cNvPr>
          <p:cNvSpPr txBox="1"/>
          <p:nvPr/>
        </p:nvSpPr>
        <p:spPr>
          <a:xfrm>
            <a:off x="10660227" y="59408"/>
            <a:ext cx="1420261" cy="153888"/>
          </a:xfrm>
          <a:prstGeom prst="rect">
            <a:avLst/>
          </a:prstGeom>
          <a:noFill/>
        </p:spPr>
        <p:txBody>
          <a:bodyPr wrap="none" lIns="0" tIns="0" rIns="0" bIns="0" rtlCol="0">
            <a:spAutoFit/>
          </a:bodyPr>
          <a:lstStyle/>
          <a:p>
            <a:pPr algn="l"/>
            <a:r>
              <a:rPr lang="en-HK" sz="1000" dirty="0"/>
              <a:t>*all currencies are in USD</a:t>
            </a:r>
          </a:p>
        </p:txBody>
      </p:sp>
      <p:sp>
        <p:nvSpPr>
          <p:cNvPr id="54" name="TextBox 53">
            <a:extLst>
              <a:ext uri="{FF2B5EF4-FFF2-40B4-BE49-F238E27FC236}">
                <a16:creationId xmlns:a16="http://schemas.microsoft.com/office/drawing/2014/main" id="{65D2FAF0-10BE-0DF3-2FEB-94CC5B5B30DF}"/>
              </a:ext>
            </a:extLst>
          </p:cNvPr>
          <p:cNvSpPr txBox="1"/>
          <p:nvPr/>
        </p:nvSpPr>
        <p:spPr>
          <a:xfrm>
            <a:off x="119259" y="5820416"/>
            <a:ext cx="757028" cy="461665"/>
          </a:xfrm>
          <a:prstGeom prst="rect">
            <a:avLst/>
          </a:prstGeom>
          <a:noFill/>
        </p:spPr>
        <p:txBody>
          <a:bodyPr wrap="square" lIns="0" tIns="0" rIns="0" bIns="0" rtlCol="0">
            <a:spAutoFit/>
          </a:bodyPr>
          <a:lstStyle/>
          <a:p>
            <a:pPr algn="ctr"/>
            <a:r>
              <a:rPr lang="en-HK" sz="1500" dirty="0"/>
              <a:t>Payment</a:t>
            </a:r>
            <a:r>
              <a:rPr lang="zh-TW" altLang="en-US" sz="1500" dirty="0"/>
              <a:t> </a:t>
            </a:r>
            <a:r>
              <a:rPr lang="en-HK" altLang="zh-TW" sz="1500" dirty="0"/>
              <a:t>Option</a:t>
            </a:r>
            <a:endParaRPr lang="en-HK" sz="1500" dirty="0"/>
          </a:p>
        </p:txBody>
      </p:sp>
      <p:sp>
        <p:nvSpPr>
          <p:cNvPr id="68" name="TextBox 67">
            <a:extLst>
              <a:ext uri="{FF2B5EF4-FFF2-40B4-BE49-F238E27FC236}">
                <a16:creationId xmlns:a16="http://schemas.microsoft.com/office/drawing/2014/main" id="{FF86BB8A-341B-025C-5EEC-5602B53E6073}"/>
              </a:ext>
            </a:extLst>
          </p:cNvPr>
          <p:cNvSpPr txBox="1"/>
          <p:nvPr/>
        </p:nvSpPr>
        <p:spPr>
          <a:xfrm>
            <a:off x="8587858" y="6152354"/>
            <a:ext cx="2026455" cy="200055"/>
          </a:xfrm>
          <a:prstGeom prst="rect">
            <a:avLst/>
          </a:prstGeom>
          <a:noFill/>
        </p:spPr>
        <p:txBody>
          <a:bodyPr wrap="square" lIns="0" tIns="0" rIns="0" bIns="0" rtlCol="0">
            <a:spAutoFit/>
          </a:bodyPr>
          <a:lstStyle/>
          <a:p>
            <a:pPr algn="ctr"/>
            <a:r>
              <a:rPr lang="en-HK" sz="1300" dirty="0"/>
              <a:t>Azure Subscription</a:t>
            </a:r>
          </a:p>
        </p:txBody>
      </p:sp>
      <p:sp>
        <p:nvSpPr>
          <p:cNvPr id="69" name="TextBox 68">
            <a:extLst>
              <a:ext uri="{FF2B5EF4-FFF2-40B4-BE49-F238E27FC236}">
                <a16:creationId xmlns:a16="http://schemas.microsoft.com/office/drawing/2014/main" id="{23E632A1-33B8-C6B4-1604-E9E1ED24057A}"/>
              </a:ext>
            </a:extLst>
          </p:cNvPr>
          <p:cNvSpPr txBox="1"/>
          <p:nvPr/>
        </p:nvSpPr>
        <p:spPr>
          <a:xfrm>
            <a:off x="8587857" y="5760137"/>
            <a:ext cx="2026455" cy="200055"/>
          </a:xfrm>
          <a:prstGeom prst="rect">
            <a:avLst/>
          </a:prstGeom>
          <a:noFill/>
        </p:spPr>
        <p:txBody>
          <a:bodyPr wrap="square" lIns="0" tIns="0" rIns="0" bIns="0" rtlCol="0">
            <a:spAutoFit/>
          </a:bodyPr>
          <a:lstStyle/>
          <a:p>
            <a:pPr algn="ctr"/>
            <a:r>
              <a:rPr lang="en-HK" sz="1300" dirty="0"/>
              <a:t>Credit/Debit card</a:t>
            </a:r>
          </a:p>
        </p:txBody>
      </p:sp>
      <p:sp>
        <p:nvSpPr>
          <p:cNvPr id="70" name="TextBox 69">
            <a:extLst>
              <a:ext uri="{FF2B5EF4-FFF2-40B4-BE49-F238E27FC236}">
                <a16:creationId xmlns:a16="http://schemas.microsoft.com/office/drawing/2014/main" id="{E4B544EC-B4A7-866E-069C-76872DF5BC5C}"/>
              </a:ext>
            </a:extLst>
          </p:cNvPr>
          <p:cNvSpPr txBox="1"/>
          <p:nvPr/>
        </p:nvSpPr>
        <p:spPr>
          <a:xfrm>
            <a:off x="8587858" y="5956246"/>
            <a:ext cx="2026455" cy="200055"/>
          </a:xfrm>
          <a:prstGeom prst="rect">
            <a:avLst/>
          </a:prstGeom>
          <a:noFill/>
        </p:spPr>
        <p:txBody>
          <a:bodyPr wrap="square" lIns="0" tIns="0" rIns="0" bIns="0" rtlCol="0">
            <a:spAutoFit/>
          </a:bodyPr>
          <a:lstStyle/>
          <a:p>
            <a:pPr algn="ctr"/>
            <a:r>
              <a:rPr lang="en-HK" sz="1300" dirty="0"/>
              <a:t>PayPal Account</a:t>
            </a:r>
          </a:p>
        </p:txBody>
      </p:sp>
      <p:sp>
        <p:nvSpPr>
          <p:cNvPr id="73" name="TextBox 72">
            <a:extLst>
              <a:ext uri="{FF2B5EF4-FFF2-40B4-BE49-F238E27FC236}">
                <a16:creationId xmlns:a16="http://schemas.microsoft.com/office/drawing/2014/main" id="{7AF57576-BE4D-C64B-A44F-01668FF12927}"/>
              </a:ext>
            </a:extLst>
          </p:cNvPr>
          <p:cNvSpPr txBox="1"/>
          <p:nvPr/>
        </p:nvSpPr>
        <p:spPr>
          <a:xfrm>
            <a:off x="2776201" y="5847130"/>
            <a:ext cx="2026455" cy="200055"/>
          </a:xfrm>
          <a:prstGeom prst="rect">
            <a:avLst/>
          </a:prstGeom>
          <a:noFill/>
        </p:spPr>
        <p:txBody>
          <a:bodyPr wrap="square" lIns="0" tIns="0" rIns="0" bIns="0" rtlCol="0">
            <a:spAutoFit/>
          </a:bodyPr>
          <a:lstStyle/>
          <a:p>
            <a:pPr algn="ctr"/>
            <a:r>
              <a:rPr lang="en-HK" sz="1300" dirty="0"/>
              <a:t>Credit/Debit card</a:t>
            </a:r>
          </a:p>
        </p:txBody>
      </p:sp>
      <p:sp>
        <p:nvSpPr>
          <p:cNvPr id="74" name="TextBox 73">
            <a:extLst>
              <a:ext uri="{FF2B5EF4-FFF2-40B4-BE49-F238E27FC236}">
                <a16:creationId xmlns:a16="http://schemas.microsoft.com/office/drawing/2014/main" id="{AB86CEA1-AE64-7C86-60C5-B0F2B3A99A2D}"/>
              </a:ext>
            </a:extLst>
          </p:cNvPr>
          <p:cNvSpPr txBox="1"/>
          <p:nvPr/>
        </p:nvSpPr>
        <p:spPr>
          <a:xfrm>
            <a:off x="2776202" y="6043239"/>
            <a:ext cx="2026455" cy="200055"/>
          </a:xfrm>
          <a:prstGeom prst="rect">
            <a:avLst/>
          </a:prstGeom>
          <a:noFill/>
        </p:spPr>
        <p:txBody>
          <a:bodyPr wrap="square" lIns="0" tIns="0" rIns="0" bIns="0" rtlCol="0">
            <a:spAutoFit/>
          </a:bodyPr>
          <a:lstStyle/>
          <a:p>
            <a:pPr algn="ctr"/>
            <a:r>
              <a:rPr lang="en-HK" sz="1300" dirty="0"/>
              <a:t>PayPal Account</a:t>
            </a:r>
          </a:p>
        </p:txBody>
      </p:sp>
      <p:sp>
        <p:nvSpPr>
          <p:cNvPr id="2" name="TextBox 1">
            <a:extLst>
              <a:ext uri="{FF2B5EF4-FFF2-40B4-BE49-F238E27FC236}">
                <a16:creationId xmlns:a16="http://schemas.microsoft.com/office/drawing/2014/main" id="{A44C2D86-7391-7A80-DD9E-D05A3805BCF6}"/>
              </a:ext>
            </a:extLst>
          </p:cNvPr>
          <p:cNvSpPr txBox="1"/>
          <p:nvPr/>
        </p:nvSpPr>
        <p:spPr>
          <a:xfrm>
            <a:off x="189996" y="2571604"/>
            <a:ext cx="615553" cy="230832"/>
          </a:xfrm>
          <a:prstGeom prst="rect">
            <a:avLst/>
          </a:prstGeom>
          <a:noFill/>
        </p:spPr>
        <p:txBody>
          <a:bodyPr wrap="none" lIns="0" tIns="0" rIns="0" bIns="0" rtlCol="0">
            <a:spAutoFit/>
          </a:bodyPr>
          <a:lstStyle/>
          <a:p>
            <a:pPr algn="l"/>
            <a:r>
              <a:rPr lang="en-HK" sz="1500" dirty="0"/>
              <a:t>Copilot</a:t>
            </a:r>
          </a:p>
        </p:txBody>
      </p:sp>
      <p:sp>
        <p:nvSpPr>
          <p:cNvPr id="3" name="TextBox 2">
            <a:extLst>
              <a:ext uri="{FF2B5EF4-FFF2-40B4-BE49-F238E27FC236}">
                <a16:creationId xmlns:a16="http://schemas.microsoft.com/office/drawing/2014/main" id="{5CB64E41-768A-44A2-8736-3BB8D64D9DBA}"/>
              </a:ext>
            </a:extLst>
          </p:cNvPr>
          <p:cNvSpPr txBox="1"/>
          <p:nvPr/>
        </p:nvSpPr>
        <p:spPr>
          <a:xfrm>
            <a:off x="1935914" y="2505611"/>
            <a:ext cx="361317" cy="230832"/>
          </a:xfrm>
          <a:prstGeom prst="rect">
            <a:avLst/>
          </a:prstGeom>
          <a:noFill/>
        </p:spPr>
        <p:txBody>
          <a:bodyPr wrap="none" lIns="0" tIns="0" rIns="0" bIns="0" rtlCol="0">
            <a:spAutoFit/>
          </a:bodyPr>
          <a:lstStyle/>
          <a:p>
            <a:pPr algn="l"/>
            <a:r>
              <a:rPr lang="en-HK" sz="1500" dirty="0"/>
              <a:t>Free</a:t>
            </a:r>
          </a:p>
        </p:txBody>
      </p:sp>
      <p:sp>
        <p:nvSpPr>
          <p:cNvPr id="4" name="TextBox 3">
            <a:extLst>
              <a:ext uri="{FF2B5EF4-FFF2-40B4-BE49-F238E27FC236}">
                <a16:creationId xmlns:a16="http://schemas.microsoft.com/office/drawing/2014/main" id="{81A0463F-D59D-90C4-395F-401166E420E7}"/>
              </a:ext>
            </a:extLst>
          </p:cNvPr>
          <p:cNvSpPr txBox="1"/>
          <p:nvPr/>
        </p:nvSpPr>
        <p:spPr>
          <a:xfrm>
            <a:off x="3254083" y="2284622"/>
            <a:ext cx="948978" cy="615553"/>
          </a:xfrm>
          <a:prstGeom prst="rect">
            <a:avLst/>
          </a:prstGeom>
          <a:noFill/>
        </p:spPr>
        <p:txBody>
          <a:bodyPr wrap="none" lIns="0" tIns="0" rIns="0" bIns="0" rtlCol="0">
            <a:spAutoFit/>
          </a:bodyPr>
          <a:lstStyle/>
          <a:p>
            <a:pPr algn="ctr"/>
            <a:r>
              <a:rPr lang="en-HK" sz="1500" dirty="0"/>
              <a:t>Pro</a:t>
            </a:r>
          </a:p>
          <a:p>
            <a:pPr algn="ctr"/>
            <a:r>
              <a:rPr lang="en-HK" sz="1500" dirty="0"/>
              <a:t>$10/month</a:t>
            </a:r>
          </a:p>
          <a:p>
            <a:pPr algn="ctr"/>
            <a:r>
              <a:rPr lang="en-HK" sz="1000" dirty="0">
                <a:solidFill>
                  <a:schemeClr val="accent6">
                    <a:lumMod val="75000"/>
                  </a:schemeClr>
                </a:solidFill>
              </a:rPr>
              <a:t>or $100 per year</a:t>
            </a:r>
          </a:p>
        </p:txBody>
      </p:sp>
      <p:cxnSp>
        <p:nvCxnSpPr>
          <p:cNvPr id="9" name="Straight Connector 8">
            <a:extLst>
              <a:ext uri="{FF2B5EF4-FFF2-40B4-BE49-F238E27FC236}">
                <a16:creationId xmlns:a16="http://schemas.microsoft.com/office/drawing/2014/main" id="{F439F5A4-EB34-7250-3DC0-1469FF043022}"/>
              </a:ext>
            </a:extLst>
          </p:cNvPr>
          <p:cNvCxnSpPr>
            <a:cxnSpLocks/>
          </p:cNvCxnSpPr>
          <p:nvPr/>
        </p:nvCxnSpPr>
        <p:spPr>
          <a:xfrm>
            <a:off x="1585916" y="2200259"/>
            <a:ext cx="4486275" cy="0"/>
          </a:xfrm>
          <a:prstGeom prst="line">
            <a:avLst/>
          </a:prstGeom>
          <a:ln>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174227-F0F5-F8D0-54A5-055798F46B2A}"/>
              </a:ext>
            </a:extLst>
          </p:cNvPr>
          <p:cNvSpPr txBox="1"/>
          <p:nvPr/>
        </p:nvSpPr>
        <p:spPr>
          <a:xfrm>
            <a:off x="4910558" y="2266550"/>
            <a:ext cx="929742" cy="615553"/>
          </a:xfrm>
          <a:prstGeom prst="rect">
            <a:avLst/>
          </a:prstGeom>
          <a:noFill/>
        </p:spPr>
        <p:txBody>
          <a:bodyPr wrap="none" lIns="0" tIns="0" rIns="0" bIns="0" rtlCol="0">
            <a:spAutoFit/>
          </a:bodyPr>
          <a:lstStyle/>
          <a:p>
            <a:pPr algn="ctr"/>
            <a:r>
              <a:rPr lang="en-HK" sz="1500" dirty="0"/>
              <a:t>Pro+</a:t>
            </a:r>
          </a:p>
          <a:p>
            <a:pPr algn="ctr"/>
            <a:r>
              <a:rPr lang="en-HK" sz="1500" dirty="0"/>
              <a:t>$4/month</a:t>
            </a:r>
          </a:p>
          <a:p>
            <a:pPr algn="ctr"/>
            <a:r>
              <a:rPr lang="en-HK" sz="1000" dirty="0">
                <a:solidFill>
                  <a:schemeClr val="accent6">
                    <a:lumMod val="75000"/>
                  </a:schemeClr>
                </a:solidFill>
              </a:rPr>
              <a:t>or $100 per year</a:t>
            </a:r>
          </a:p>
        </p:txBody>
      </p:sp>
      <p:sp>
        <p:nvSpPr>
          <p:cNvPr id="17" name="TextBox 16">
            <a:extLst>
              <a:ext uri="{FF2B5EF4-FFF2-40B4-BE49-F238E27FC236}">
                <a16:creationId xmlns:a16="http://schemas.microsoft.com/office/drawing/2014/main" id="{008D9D1A-C69D-EC0A-D837-258DC607E968}"/>
              </a:ext>
            </a:extLst>
          </p:cNvPr>
          <p:cNvSpPr txBox="1"/>
          <p:nvPr/>
        </p:nvSpPr>
        <p:spPr>
          <a:xfrm>
            <a:off x="9899558" y="2340772"/>
            <a:ext cx="1383392" cy="461665"/>
          </a:xfrm>
          <a:prstGeom prst="rect">
            <a:avLst/>
          </a:prstGeom>
          <a:noFill/>
        </p:spPr>
        <p:txBody>
          <a:bodyPr wrap="none" lIns="0" tIns="0" rIns="0" bIns="0" rtlCol="0">
            <a:spAutoFit/>
          </a:bodyPr>
          <a:lstStyle/>
          <a:p>
            <a:pPr algn="ctr"/>
            <a:r>
              <a:rPr lang="en-HK" sz="1500" dirty="0"/>
              <a:t>Enterprise</a:t>
            </a:r>
          </a:p>
          <a:p>
            <a:pPr algn="ctr"/>
            <a:r>
              <a:rPr lang="en-HK" sz="1500" dirty="0"/>
              <a:t>$39/user/month</a:t>
            </a:r>
          </a:p>
        </p:txBody>
      </p:sp>
      <p:sp>
        <p:nvSpPr>
          <p:cNvPr id="19" name="TextBox 18">
            <a:extLst>
              <a:ext uri="{FF2B5EF4-FFF2-40B4-BE49-F238E27FC236}">
                <a16:creationId xmlns:a16="http://schemas.microsoft.com/office/drawing/2014/main" id="{C0E14387-7310-284A-E98B-C13C13C05D69}"/>
              </a:ext>
            </a:extLst>
          </p:cNvPr>
          <p:cNvSpPr txBox="1"/>
          <p:nvPr/>
        </p:nvSpPr>
        <p:spPr>
          <a:xfrm>
            <a:off x="7260316" y="2340773"/>
            <a:ext cx="1383392" cy="461665"/>
          </a:xfrm>
          <a:prstGeom prst="rect">
            <a:avLst/>
          </a:prstGeom>
          <a:noFill/>
        </p:spPr>
        <p:txBody>
          <a:bodyPr wrap="none" lIns="0" tIns="0" rIns="0" bIns="0" rtlCol="0">
            <a:spAutoFit/>
          </a:bodyPr>
          <a:lstStyle/>
          <a:p>
            <a:pPr algn="ctr"/>
            <a:r>
              <a:rPr lang="en-HK" sz="1500" dirty="0"/>
              <a:t>Business</a:t>
            </a:r>
          </a:p>
          <a:p>
            <a:pPr algn="ctr"/>
            <a:r>
              <a:rPr lang="en-HK" sz="1500" dirty="0"/>
              <a:t>$19/user/month</a:t>
            </a:r>
          </a:p>
        </p:txBody>
      </p:sp>
      <p:sp>
        <p:nvSpPr>
          <p:cNvPr id="20" name="TextBox 19">
            <a:extLst>
              <a:ext uri="{FF2B5EF4-FFF2-40B4-BE49-F238E27FC236}">
                <a16:creationId xmlns:a16="http://schemas.microsoft.com/office/drawing/2014/main" id="{139C6157-3196-D2F7-CEDD-0827A3C424E8}"/>
              </a:ext>
            </a:extLst>
          </p:cNvPr>
          <p:cNvSpPr txBox="1"/>
          <p:nvPr/>
        </p:nvSpPr>
        <p:spPr>
          <a:xfrm>
            <a:off x="9515477" y="2940820"/>
            <a:ext cx="2572155" cy="1015663"/>
          </a:xfrm>
          <a:prstGeom prst="rect">
            <a:avLst/>
          </a:prstGeom>
          <a:noFill/>
        </p:spPr>
        <p:txBody>
          <a:bodyPr wrap="square">
            <a:spAutoFit/>
          </a:bodyPr>
          <a:lstStyle/>
          <a:p>
            <a:pPr algn="l">
              <a:buNone/>
            </a:pPr>
            <a:r>
              <a:rPr lang="en-US" sz="1000" b="1" i="0" dirty="0">
                <a:solidFill>
                  <a:srgbClr val="3FB950"/>
                </a:solidFill>
                <a:effectLst/>
              </a:rPr>
              <a:t>Everything in Business and:</a:t>
            </a:r>
          </a:p>
          <a:p>
            <a:pPr marL="285750" indent="-285750" algn="l">
              <a:buFont typeface="Arial" panose="020B0604020202020204" pitchFamily="34" charset="0"/>
              <a:buChar char="•"/>
            </a:pPr>
            <a:r>
              <a:rPr lang="en-US" sz="1000" b="0" i="0" dirty="0">
                <a:solidFill>
                  <a:srgbClr val="8B949E"/>
                </a:solidFill>
                <a:effectLst/>
              </a:rPr>
              <a:t>Access to all models, including GPT-4.5</a:t>
            </a:r>
          </a:p>
          <a:p>
            <a:pPr marL="285750" indent="-285750" algn="l">
              <a:buFont typeface="Arial" panose="020B0604020202020204" pitchFamily="34" charset="0"/>
              <a:buChar char="•"/>
            </a:pPr>
            <a:r>
              <a:rPr lang="en-US" sz="1000" b="0" i="0" dirty="0">
                <a:solidFill>
                  <a:srgbClr val="8B949E"/>
                </a:solidFill>
                <a:effectLst/>
              </a:rPr>
              <a:t>3.33x more premium requests to use latest models than Business, with the option to buy more</a:t>
            </a:r>
          </a:p>
        </p:txBody>
      </p:sp>
      <p:sp>
        <p:nvSpPr>
          <p:cNvPr id="21" name="TextBox 20">
            <a:extLst>
              <a:ext uri="{FF2B5EF4-FFF2-40B4-BE49-F238E27FC236}">
                <a16:creationId xmlns:a16="http://schemas.microsoft.com/office/drawing/2014/main" id="{F85A47BF-FA36-9FC9-A4AF-29C61DB67519}"/>
              </a:ext>
            </a:extLst>
          </p:cNvPr>
          <p:cNvSpPr txBox="1"/>
          <p:nvPr/>
        </p:nvSpPr>
        <p:spPr>
          <a:xfrm>
            <a:off x="6607246" y="2941204"/>
            <a:ext cx="2908231" cy="1477328"/>
          </a:xfrm>
          <a:prstGeom prst="rect">
            <a:avLst/>
          </a:prstGeom>
          <a:noFill/>
        </p:spPr>
        <p:txBody>
          <a:bodyPr wrap="square">
            <a:spAutoFit/>
          </a:bodyPr>
          <a:lstStyle/>
          <a:p>
            <a:pPr marL="285750" indent="-285750" algn="l">
              <a:buFont typeface="Arial" panose="020B0604020202020204" pitchFamily="34" charset="0"/>
              <a:buChar char="•"/>
            </a:pPr>
            <a:r>
              <a:rPr lang="en-US" sz="1000" b="1" i="0" dirty="0">
                <a:solidFill>
                  <a:srgbClr val="8B949E"/>
                </a:solidFill>
                <a:effectLst/>
              </a:rPr>
              <a:t>Unlimited</a:t>
            </a:r>
            <a:r>
              <a:rPr lang="en-US" sz="1000" b="0" i="0" dirty="0">
                <a:solidFill>
                  <a:srgbClr val="8B949E"/>
                </a:solidFill>
                <a:effectLst/>
              </a:rPr>
              <a:t> agent mode and chats with GPT-4o</a:t>
            </a:r>
          </a:p>
          <a:p>
            <a:pPr marL="285750" indent="-285750" algn="l">
              <a:buFont typeface="Arial" panose="020B0604020202020204" pitchFamily="34" charset="0"/>
              <a:buChar char="•"/>
            </a:pPr>
            <a:r>
              <a:rPr lang="en-US" sz="1000" b="1" i="0" dirty="0">
                <a:solidFill>
                  <a:srgbClr val="8B949E"/>
                </a:solidFill>
                <a:effectLst/>
              </a:rPr>
              <a:t>Unlimited</a:t>
            </a:r>
            <a:r>
              <a:rPr lang="en-US" sz="1000" b="0" i="0" dirty="0">
                <a:solidFill>
                  <a:srgbClr val="8B949E"/>
                </a:solidFill>
                <a:effectLst/>
              </a:rPr>
              <a:t> code completions</a:t>
            </a:r>
          </a:p>
          <a:p>
            <a:pPr marL="285750" indent="-285750" algn="l">
              <a:buFont typeface="Arial" panose="020B0604020202020204" pitchFamily="34" charset="0"/>
              <a:buChar char="•"/>
            </a:pPr>
            <a:r>
              <a:rPr lang="en-US" sz="1000" b="0" i="0" dirty="0">
                <a:solidFill>
                  <a:srgbClr val="8B949E"/>
                </a:solidFill>
                <a:effectLst/>
              </a:rPr>
              <a:t>Access to code review, Claude 3.5/3.7 Sonnet, o1, and more</a:t>
            </a:r>
          </a:p>
          <a:p>
            <a:pPr marL="285750" indent="-285750" algn="l">
              <a:buFont typeface="Arial" panose="020B0604020202020204" pitchFamily="34" charset="0"/>
              <a:buChar char="•"/>
            </a:pPr>
            <a:r>
              <a:rPr lang="en-US" sz="1000" b="0" i="0" dirty="0">
                <a:solidFill>
                  <a:srgbClr val="8B949E"/>
                </a:solidFill>
                <a:effectLst/>
              </a:rPr>
              <a:t>300 premium requests to use latest models per user, with the option to buy more</a:t>
            </a:r>
          </a:p>
          <a:p>
            <a:pPr marL="285750" indent="-285750" algn="l">
              <a:buFont typeface="Arial" panose="020B0604020202020204" pitchFamily="34" charset="0"/>
              <a:buChar char="•"/>
            </a:pPr>
            <a:r>
              <a:rPr lang="en-US" sz="1000" b="0" i="0" dirty="0">
                <a:solidFill>
                  <a:srgbClr val="8B949E"/>
                </a:solidFill>
                <a:effectLst/>
              </a:rPr>
              <a:t>User management and usage metrics</a:t>
            </a:r>
          </a:p>
          <a:p>
            <a:pPr marL="285750" indent="-285750" algn="l">
              <a:buFont typeface="Arial" panose="020B0604020202020204" pitchFamily="34" charset="0"/>
              <a:buChar char="•"/>
            </a:pPr>
            <a:r>
              <a:rPr lang="en-US" sz="1000" b="0" i="0" dirty="0">
                <a:solidFill>
                  <a:srgbClr val="8B949E"/>
                </a:solidFill>
                <a:effectLst/>
              </a:rPr>
              <a:t>IP indemnity and data privacy</a:t>
            </a:r>
          </a:p>
        </p:txBody>
      </p:sp>
      <p:sp>
        <p:nvSpPr>
          <p:cNvPr id="22" name="TextBox 21">
            <a:extLst>
              <a:ext uri="{FF2B5EF4-FFF2-40B4-BE49-F238E27FC236}">
                <a16:creationId xmlns:a16="http://schemas.microsoft.com/office/drawing/2014/main" id="{29FC26FE-2760-3329-4079-3FEE3160EC6A}"/>
              </a:ext>
            </a:extLst>
          </p:cNvPr>
          <p:cNvSpPr txBox="1"/>
          <p:nvPr/>
        </p:nvSpPr>
        <p:spPr>
          <a:xfrm>
            <a:off x="1229660" y="3059319"/>
            <a:ext cx="1808659" cy="1169551"/>
          </a:xfrm>
          <a:prstGeom prst="rect">
            <a:avLst/>
          </a:prstGeom>
          <a:noFill/>
        </p:spPr>
        <p:txBody>
          <a:bodyPr wrap="square">
            <a:spAutoFit/>
          </a:bodyPr>
          <a:lstStyle/>
          <a:p>
            <a:pPr marL="285750" indent="-285750" algn="l">
              <a:buFont typeface="Arial" panose="020B0604020202020204" pitchFamily="34" charset="0"/>
              <a:buChar char="•"/>
            </a:pPr>
            <a:r>
              <a:rPr lang="en-US" sz="1000" b="0" i="0" dirty="0">
                <a:solidFill>
                  <a:srgbClr val="8B949E"/>
                </a:solidFill>
                <a:effectLst/>
              </a:rPr>
              <a:t>50 agent mode or chat requests per month</a:t>
            </a:r>
          </a:p>
          <a:p>
            <a:pPr marL="285750" indent="-285750" algn="l">
              <a:buFont typeface="Arial" panose="020B0604020202020204" pitchFamily="34" charset="0"/>
              <a:buChar char="•"/>
            </a:pPr>
            <a:r>
              <a:rPr lang="en-US" sz="1000" b="0" i="0" dirty="0">
                <a:solidFill>
                  <a:srgbClr val="8B949E"/>
                </a:solidFill>
                <a:effectLst/>
              </a:rPr>
              <a:t>2,000 completions per month</a:t>
            </a:r>
          </a:p>
          <a:p>
            <a:pPr marL="285750" indent="-285750" algn="l">
              <a:buFont typeface="Arial" panose="020B0604020202020204" pitchFamily="34" charset="0"/>
              <a:buChar char="•"/>
            </a:pPr>
            <a:r>
              <a:rPr lang="en-US" sz="1000" b="0" i="0" dirty="0">
                <a:solidFill>
                  <a:srgbClr val="8B949E"/>
                </a:solidFill>
                <a:effectLst/>
              </a:rPr>
              <a:t>Access to Claude 3.5 Sonnet, GPT-4o, and more</a:t>
            </a:r>
          </a:p>
        </p:txBody>
      </p:sp>
      <p:cxnSp>
        <p:nvCxnSpPr>
          <p:cNvPr id="23" name="Straight Connector 22">
            <a:extLst>
              <a:ext uri="{FF2B5EF4-FFF2-40B4-BE49-F238E27FC236}">
                <a16:creationId xmlns:a16="http://schemas.microsoft.com/office/drawing/2014/main" id="{C5282DB5-4EE9-99A5-E3C0-67BAF44A6F35}"/>
              </a:ext>
            </a:extLst>
          </p:cNvPr>
          <p:cNvCxnSpPr>
            <a:cxnSpLocks/>
          </p:cNvCxnSpPr>
          <p:nvPr/>
        </p:nvCxnSpPr>
        <p:spPr>
          <a:xfrm>
            <a:off x="6731795" y="2200259"/>
            <a:ext cx="5210596" cy="0"/>
          </a:xfrm>
          <a:prstGeom prst="line">
            <a:avLst/>
          </a:prstGeom>
          <a:ln>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ECED0A-ED75-655B-2543-65301781DFE0}"/>
              </a:ext>
            </a:extLst>
          </p:cNvPr>
          <p:cNvSpPr txBox="1"/>
          <p:nvPr/>
        </p:nvSpPr>
        <p:spPr>
          <a:xfrm>
            <a:off x="2964660" y="3014742"/>
            <a:ext cx="1614598" cy="2400657"/>
          </a:xfrm>
          <a:prstGeom prst="rect">
            <a:avLst/>
          </a:prstGeom>
          <a:noFill/>
        </p:spPr>
        <p:txBody>
          <a:bodyPr wrap="square">
            <a:spAutoFit/>
          </a:bodyPr>
          <a:lstStyle/>
          <a:p>
            <a:pPr algn="l"/>
            <a:r>
              <a:rPr lang="en-US" sz="1000" b="1" i="0" dirty="0">
                <a:solidFill>
                  <a:srgbClr val="3FB950"/>
                </a:solidFill>
                <a:effectLst/>
              </a:rPr>
              <a:t>Everything in Free and:</a:t>
            </a:r>
          </a:p>
          <a:p>
            <a:pPr marL="285750" indent="-285750" algn="l">
              <a:buFont typeface="Arial" panose="020B0604020202020204" pitchFamily="34" charset="0"/>
              <a:buChar char="•"/>
            </a:pPr>
            <a:r>
              <a:rPr lang="en-US" sz="1000" b="1" i="0" dirty="0">
                <a:solidFill>
                  <a:srgbClr val="8B949E"/>
                </a:solidFill>
                <a:effectLst/>
              </a:rPr>
              <a:t>Unlimited</a:t>
            </a:r>
            <a:r>
              <a:rPr lang="en-US" sz="1000" b="0" i="0" dirty="0">
                <a:solidFill>
                  <a:srgbClr val="8B949E"/>
                </a:solidFill>
                <a:effectLst/>
              </a:rPr>
              <a:t> agent mode and chats with GPT-4o</a:t>
            </a:r>
          </a:p>
          <a:p>
            <a:pPr marL="285750" indent="-285750" algn="l">
              <a:buFont typeface="Arial" panose="020B0604020202020204" pitchFamily="34" charset="0"/>
              <a:buChar char="•"/>
            </a:pPr>
            <a:r>
              <a:rPr lang="en-US" sz="1000" b="1" i="0" dirty="0">
                <a:solidFill>
                  <a:srgbClr val="8B949E"/>
                </a:solidFill>
                <a:effectLst/>
              </a:rPr>
              <a:t>Unlimited</a:t>
            </a:r>
            <a:r>
              <a:rPr lang="en-US" sz="1000" b="0" i="0" dirty="0">
                <a:solidFill>
                  <a:srgbClr val="8B949E"/>
                </a:solidFill>
                <a:effectLst/>
              </a:rPr>
              <a:t> code completions</a:t>
            </a:r>
          </a:p>
          <a:p>
            <a:pPr marL="285750" indent="-285750" algn="l">
              <a:buFont typeface="Arial" panose="020B0604020202020204" pitchFamily="34" charset="0"/>
              <a:buChar char="•"/>
            </a:pPr>
            <a:r>
              <a:rPr lang="en-US" sz="1000" b="0" i="0" dirty="0">
                <a:solidFill>
                  <a:srgbClr val="8B949E"/>
                </a:solidFill>
                <a:effectLst/>
              </a:rPr>
              <a:t>Access to code review, Claude 3.7 Sonnet, o1, and more</a:t>
            </a:r>
          </a:p>
          <a:p>
            <a:pPr marL="285750" indent="-285750" algn="l">
              <a:buFont typeface="Arial" panose="020B0604020202020204" pitchFamily="34" charset="0"/>
              <a:buChar char="•"/>
            </a:pPr>
            <a:r>
              <a:rPr lang="en-US" sz="1000" b="0" i="0" dirty="0">
                <a:solidFill>
                  <a:srgbClr val="8B949E"/>
                </a:solidFill>
                <a:effectLst/>
              </a:rPr>
              <a:t>6x more premium requests to use latest models than Free, with the option to buy more</a:t>
            </a:r>
          </a:p>
        </p:txBody>
      </p:sp>
      <p:sp>
        <p:nvSpPr>
          <p:cNvPr id="25" name="TextBox 24">
            <a:extLst>
              <a:ext uri="{FF2B5EF4-FFF2-40B4-BE49-F238E27FC236}">
                <a16:creationId xmlns:a16="http://schemas.microsoft.com/office/drawing/2014/main" id="{9A7966B5-984E-CDFF-6172-EBACD18F683A}"/>
              </a:ext>
            </a:extLst>
          </p:cNvPr>
          <p:cNvSpPr txBox="1"/>
          <p:nvPr/>
        </p:nvSpPr>
        <p:spPr>
          <a:xfrm>
            <a:off x="4641251" y="3014536"/>
            <a:ext cx="1588131" cy="1323439"/>
          </a:xfrm>
          <a:prstGeom prst="rect">
            <a:avLst/>
          </a:prstGeom>
          <a:noFill/>
        </p:spPr>
        <p:txBody>
          <a:bodyPr wrap="square">
            <a:spAutoFit/>
          </a:bodyPr>
          <a:lstStyle/>
          <a:p>
            <a:pPr algn="l"/>
            <a:r>
              <a:rPr lang="en-US" sz="1000" b="1" i="0" dirty="0">
                <a:solidFill>
                  <a:srgbClr val="3FB950"/>
                </a:solidFill>
                <a:effectLst/>
              </a:rPr>
              <a:t>Everything in Pro and:</a:t>
            </a:r>
          </a:p>
          <a:p>
            <a:pPr marL="171450" indent="-171450" algn="l">
              <a:buFont typeface="Arial" panose="020B0604020202020204" pitchFamily="34" charset="0"/>
              <a:buChar char="•"/>
            </a:pPr>
            <a:r>
              <a:rPr lang="en-US" sz="1000" b="0" i="0" dirty="0">
                <a:solidFill>
                  <a:srgbClr val="8B949E"/>
                </a:solidFill>
                <a:effectLst/>
              </a:rPr>
              <a:t>Access to all models, including GPT-4.5</a:t>
            </a:r>
          </a:p>
          <a:p>
            <a:pPr marL="171450" indent="-171450" algn="l">
              <a:buFont typeface="Arial" panose="020B0604020202020204" pitchFamily="34" charset="0"/>
              <a:buChar char="•"/>
            </a:pPr>
            <a:r>
              <a:rPr lang="en-US" sz="1000" b="0" i="0" dirty="0">
                <a:solidFill>
                  <a:srgbClr val="8B949E"/>
                </a:solidFill>
                <a:effectLst/>
              </a:rPr>
              <a:t>30x more premium requests to use latest models than Free, with the option to buy more</a:t>
            </a:r>
          </a:p>
        </p:txBody>
      </p:sp>
      <p:sp>
        <p:nvSpPr>
          <p:cNvPr id="26" name="TextBox 25">
            <a:extLst>
              <a:ext uri="{FF2B5EF4-FFF2-40B4-BE49-F238E27FC236}">
                <a16:creationId xmlns:a16="http://schemas.microsoft.com/office/drawing/2014/main" id="{62FD505A-8BDE-CE05-ECA4-57265424F04F}"/>
              </a:ext>
            </a:extLst>
          </p:cNvPr>
          <p:cNvSpPr txBox="1"/>
          <p:nvPr/>
        </p:nvSpPr>
        <p:spPr>
          <a:xfrm>
            <a:off x="2802590" y="5451484"/>
            <a:ext cx="2026455" cy="200055"/>
          </a:xfrm>
          <a:prstGeom prst="rect">
            <a:avLst/>
          </a:prstGeom>
          <a:noFill/>
        </p:spPr>
        <p:txBody>
          <a:bodyPr wrap="square" lIns="0" tIns="0" rIns="0" bIns="0" rtlCol="0">
            <a:spAutoFit/>
          </a:bodyPr>
          <a:lstStyle/>
          <a:p>
            <a:pPr algn="ctr"/>
            <a:r>
              <a:rPr lang="en-HK" sz="1300" dirty="0"/>
              <a:t>30 days trial available</a:t>
            </a:r>
          </a:p>
        </p:txBody>
      </p:sp>
      <p:sp>
        <p:nvSpPr>
          <p:cNvPr id="27" name="TextBox 26">
            <a:extLst>
              <a:ext uri="{FF2B5EF4-FFF2-40B4-BE49-F238E27FC236}">
                <a16:creationId xmlns:a16="http://schemas.microsoft.com/office/drawing/2014/main" id="{72AF65C0-AE37-B1F6-17F1-463DB34029AB}"/>
              </a:ext>
            </a:extLst>
          </p:cNvPr>
          <p:cNvSpPr txBox="1"/>
          <p:nvPr/>
        </p:nvSpPr>
        <p:spPr>
          <a:xfrm>
            <a:off x="6874345" y="4417863"/>
            <a:ext cx="2026455" cy="400110"/>
          </a:xfrm>
          <a:prstGeom prst="rect">
            <a:avLst/>
          </a:prstGeom>
          <a:noFill/>
        </p:spPr>
        <p:txBody>
          <a:bodyPr wrap="square" lIns="0" tIns="0" rIns="0" bIns="0" rtlCol="0">
            <a:spAutoFit/>
          </a:bodyPr>
          <a:lstStyle/>
          <a:p>
            <a:pPr algn="ctr"/>
            <a:r>
              <a:rPr lang="en-HK" sz="1300" dirty="0"/>
              <a:t>30 days trial included in GitHub Enterprise trial</a:t>
            </a:r>
          </a:p>
        </p:txBody>
      </p:sp>
      <p:sp>
        <p:nvSpPr>
          <p:cNvPr id="28" name="TextBox 27">
            <a:extLst>
              <a:ext uri="{FF2B5EF4-FFF2-40B4-BE49-F238E27FC236}">
                <a16:creationId xmlns:a16="http://schemas.microsoft.com/office/drawing/2014/main" id="{7B0CAE20-C701-5B4A-132B-DA00AAD96837}"/>
              </a:ext>
            </a:extLst>
          </p:cNvPr>
          <p:cNvSpPr txBox="1"/>
          <p:nvPr/>
        </p:nvSpPr>
        <p:spPr>
          <a:xfrm>
            <a:off x="8900800" y="6489519"/>
            <a:ext cx="3625956" cy="292388"/>
          </a:xfrm>
          <a:prstGeom prst="rect">
            <a:avLst/>
          </a:prstGeom>
          <a:noFill/>
        </p:spPr>
        <p:txBody>
          <a:bodyPr wrap="square">
            <a:spAutoFit/>
          </a:bodyPr>
          <a:lstStyle/>
          <a:p>
            <a:r>
              <a:rPr lang="en-HK" sz="1300" dirty="0">
                <a:hlinkClick r:id="rId2"/>
              </a:rPr>
              <a:t>https://github.com/features/copilot/plans</a:t>
            </a:r>
            <a:endParaRPr lang="en-HK" sz="1300" dirty="0"/>
          </a:p>
        </p:txBody>
      </p:sp>
    </p:spTree>
    <p:extLst>
      <p:ext uri="{BB962C8B-B14F-4D97-AF65-F5344CB8AC3E}">
        <p14:creationId xmlns:p14="http://schemas.microsoft.com/office/powerpoint/2010/main" val="1912383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8" grpId="0"/>
      <p:bldP spid="69" grpId="0"/>
      <p:bldP spid="70" grpId="0"/>
      <p:bldP spid="73" grpId="0"/>
      <p:bldP spid="74" grpId="0"/>
      <p:bldP spid="2" grpId="0"/>
      <p:bldP spid="3" grpId="0"/>
      <p:bldP spid="4" grpId="0"/>
      <p:bldP spid="16" grpId="0"/>
      <p:bldP spid="17" grpId="0"/>
      <p:bldP spid="19" grpId="0"/>
      <p:bldP spid="20" grpId="0"/>
      <p:bldP spid="21" grpId="0"/>
      <p:bldP spid="22"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77AC-7463-D1F2-868E-9E2CFD4578DF}"/>
              </a:ext>
            </a:extLst>
          </p:cNvPr>
          <p:cNvSpPr>
            <a:spLocks noGrp="1"/>
          </p:cNvSpPr>
          <p:nvPr>
            <p:ph type="title"/>
          </p:nvPr>
        </p:nvSpPr>
        <p:spPr/>
        <p:txBody>
          <a:bodyPr/>
          <a:lstStyle/>
          <a:p>
            <a:r>
              <a:rPr lang="en-US" dirty="0"/>
              <a:t>GitHub Enterprise Trial Started with 30 days, includes GHEC, GHAS and Copilot for Business</a:t>
            </a:r>
          </a:p>
        </p:txBody>
      </p:sp>
      <p:pic>
        <p:nvPicPr>
          <p:cNvPr id="5" name="Picture 4">
            <a:extLst>
              <a:ext uri="{FF2B5EF4-FFF2-40B4-BE49-F238E27FC236}">
                <a16:creationId xmlns:a16="http://schemas.microsoft.com/office/drawing/2014/main" id="{4DC48541-A8A0-F5B5-A2A7-CCC7BADC1025}"/>
              </a:ext>
            </a:extLst>
          </p:cNvPr>
          <p:cNvPicPr>
            <a:picLocks noChangeAspect="1"/>
          </p:cNvPicPr>
          <p:nvPr/>
        </p:nvPicPr>
        <p:blipFill>
          <a:blip r:embed="rId2"/>
          <a:stretch>
            <a:fillRect/>
          </a:stretch>
        </p:blipFill>
        <p:spPr>
          <a:xfrm>
            <a:off x="5424981" y="353828"/>
            <a:ext cx="6767019" cy="5572133"/>
          </a:xfrm>
          <a:prstGeom prst="rect">
            <a:avLst/>
          </a:prstGeom>
        </p:spPr>
      </p:pic>
      <p:sp>
        <p:nvSpPr>
          <p:cNvPr id="8" name="TextBox 7">
            <a:extLst>
              <a:ext uri="{FF2B5EF4-FFF2-40B4-BE49-F238E27FC236}">
                <a16:creationId xmlns:a16="http://schemas.microsoft.com/office/drawing/2014/main" id="{2CA1585C-ABFF-FAF5-F3C4-BBB6F70EE793}"/>
              </a:ext>
            </a:extLst>
          </p:cNvPr>
          <p:cNvSpPr txBox="1"/>
          <p:nvPr/>
        </p:nvSpPr>
        <p:spPr>
          <a:xfrm>
            <a:off x="91081" y="6407986"/>
            <a:ext cx="11288911" cy="307777"/>
          </a:xfrm>
          <a:prstGeom prst="rect">
            <a:avLst/>
          </a:prstGeom>
          <a:noFill/>
        </p:spPr>
        <p:txBody>
          <a:bodyPr wrap="square">
            <a:spAutoFit/>
          </a:bodyPr>
          <a:lstStyle/>
          <a:p>
            <a:r>
              <a:rPr lang="en-HK" sz="1400" dirty="0">
                <a:hlinkClick r:id="rId3"/>
              </a:rPr>
              <a:t>https://docs.github.com/en/enterprise-cloud@latest/admin/overview/setting-up-a-trial-of-github-enterprise-cloud</a:t>
            </a:r>
            <a:endParaRPr lang="en-HK" sz="1400" dirty="0"/>
          </a:p>
        </p:txBody>
      </p:sp>
    </p:spTree>
    <p:extLst>
      <p:ext uri="{BB962C8B-B14F-4D97-AF65-F5344CB8AC3E}">
        <p14:creationId xmlns:p14="http://schemas.microsoft.com/office/powerpoint/2010/main" val="13754656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8727" y="3429000"/>
            <a:ext cx="8705626" cy="553998"/>
          </a:xfrm>
        </p:spPr>
        <p:txBody>
          <a:bodyPr/>
          <a:lstStyle/>
          <a:p>
            <a:r>
              <a:rPr lang="en-US" sz="3600" noProof="0" dirty="0"/>
              <a:t>Intro</a:t>
            </a:r>
            <a:r>
              <a:rPr lang="en-US" altLang="zh-CN" sz="3600" dirty="0"/>
              <a:t>duce</a:t>
            </a:r>
            <a:r>
              <a:rPr lang="zh-CN" altLang="en-US" sz="3600" dirty="0"/>
              <a:t> </a:t>
            </a:r>
            <a:r>
              <a:rPr lang="en-US" altLang="zh-CN" sz="3600" dirty="0" err="1"/>
              <a:t>MCP@Microsoft</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7BDF-0E8F-5173-E1AA-FBB1B00F8BED}"/>
              </a:ext>
            </a:extLst>
          </p:cNvPr>
          <p:cNvSpPr>
            <a:spLocks noGrp="1"/>
          </p:cNvSpPr>
          <p:nvPr>
            <p:ph type="title"/>
          </p:nvPr>
        </p:nvSpPr>
        <p:spPr>
          <a:xfrm>
            <a:off x="1642599" y="497973"/>
            <a:ext cx="11018520" cy="553998"/>
          </a:xfrm>
        </p:spPr>
        <p:txBody>
          <a:bodyPr/>
          <a:lstStyle/>
          <a:p>
            <a:r>
              <a:rPr lang="en-US" dirty="0"/>
              <a:t>MCP</a:t>
            </a:r>
            <a:r>
              <a:rPr lang="zh-CN" altLang="en-US" dirty="0"/>
              <a:t> </a:t>
            </a:r>
            <a:r>
              <a:rPr lang="en-US" altLang="zh-CN" dirty="0"/>
              <a:t>is</a:t>
            </a:r>
            <a:endParaRPr lang="en-US" dirty="0"/>
          </a:p>
        </p:txBody>
      </p:sp>
      <p:sp>
        <p:nvSpPr>
          <p:cNvPr id="3" name="Text Placeholder 2">
            <a:extLst>
              <a:ext uri="{FF2B5EF4-FFF2-40B4-BE49-F238E27FC236}">
                <a16:creationId xmlns:a16="http://schemas.microsoft.com/office/drawing/2014/main" id="{31F915D0-5EAD-DB56-DF91-56BE28A5CA04}"/>
              </a:ext>
            </a:extLst>
          </p:cNvPr>
          <p:cNvSpPr>
            <a:spLocks noGrp="1"/>
          </p:cNvSpPr>
          <p:nvPr>
            <p:ph type="body" sz="quarter" idx="10"/>
          </p:nvPr>
        </p:nvSpPr>
        <p:spPr>
          <a:xfrm>
            <a:off x="586390" y="1434370"/>
            <a:ext cx="11018520" cy="1378839"/>
          </a:xfrm>
        </p:spPr>
        <p:txBody>
          <a:bodyPr/>
          <a:lstStyle/>
          <a:p>
            <a:r>
              <a:rPr lang="en-US" dirty="0"/>
              <a:t>an open protocol that enables seamless integration between LLM applications and your tools &amp; data sources.</a:t>
            </a:r>
          </a:p>
          <a:p>
            <a:endParaRPr lang="en-US" dirty="0"/>
          </a:p>
        </p:txBody>
      </p:sp>
      <p:sp>
        <p:nvSpPr>
          <p:cNvPr id="4" name="TextBox 3">
            <a:extLst>
              <a:ext uri="{FF2B5EF4-FFF2-40B4-BE49-F238E27FC236}">
                <a16:creationId xmlns:a16="http://schemas.microsoft.com/office/drawing/2014/main" id="{211C2B73-8593-0712-8D03-7715800B38D1}"/>
              </a:ext>
            </a:extLst>
          </p:cNvPr>
          <p:cNvSpPr txBox="1"/>
          <p:nvPr/>
        </p:nvSpPr>
        <p:spPr>
          <a:xfrm>
            <a:off x="1124794" y="3060544"/>
            <a:ext cx="1240724" cy="369332"/>
          </a:xfrm>
          <a:prstGeom prst="rect">
            <a:avLst/>
          </a:prstGeom>
          <a:noFill/>
        </p:spPr>
        <p:txBody>
          <a:bodyPr wrap="none" lIns="0" tIns="0" rIns="0" bIns="0" rtlCol="0">
            <a:spAutoFit/>
          </a:bodyPr>
          <a:lstStyle/>
          <a:p>
            <a:pPr algn="l"/>
            <a:r>
              <a:rPr lang="en-US" sz="2400" b="1" dirty="0"/>
              <a:t>💻 Client</a:t>
            </a:r>
          </a:p>
        </p:txBody>
      </p:sp>
      <p:sp>
        <p:nvSpPr>
          <p:cNvPr id="5" name="TextBox 4">
            <a:extLst>
              <a:ext uri="{FF2B5EF4-FFF2-40B4-BE49-F238E27FC236}">
                <a16:creationId xmlns:a16="http://schemas.microsoft.com/office/drawing/2014/main" id="{A6CB6CE8-B3FD-1D56-9D2C-BFDBBB6A0C9F}"/>
              </a:ext>
            </a:extLst>
          </p:cNvPr>
          <p:cNvSpPr txBox="1"/>
          <p:nvPr/>
        </p:nvSpPr>
        <p:spPr>
          <a:xfrm>
            <a:off x="3615135" y="3091698"/>
            <a:ext cx="1325363" cy="369332"/>
          </a:xfrm>
          <a:prstGeom prst="rect">
            <a:avLst/>
          </a:prstGeom>
          <a:noFill/>
        </p:spPr>
        <p:txBody>
          <a:bodyPr wrap="none" lIns="0" tIns="0" rIns="0" bIns="0" rtlCol="0">
            <a:spAutoFit/>
          </a:bodyPr>
          <a:lstStyle/>
          <a:p>
            <a:pPr algn="l"/>
            <a:r>
              <a:rPr lang="en-US" sz="2400" b="1" dirty="0"/>
              <a:t>🤖 Server</a:t>
            </a:r>
          </a:p>
        </p:txBody>
      </p:sp>
      <p:sp>
        <p:nvSpPr>
          <p:cNvPr id="6" name="TextBox 5">
            <a:extLst>
              <a:ext uri="{FF2B5EF4-FFF2-40B4-BE49-F238E27FC236}">
                <a16:creationId xmlns:a16="http://schemas.microsoft.com/office/drawing/2014/main" id="{EBC9F7F0-EE43-0415-30CE-99E8C4C645CB}"/>
              </a:ext>
            </a:extLst>
          </p:cNvPr>
          <p:cNvSpPr txBox="1"/>
          <p:nvPr/>
        </p:nvSpPr>
        <p:spPr>
          <a:xfrm>
            <a:off x="6199009" y="3091698"/>
            <a:ext cx="1466876" cy="369332"/>
          </a:xfrm>
          <a:prstGeom prst="rect">
            <a:avLst/>
          </a:prstGeom>
          <a:noFill/>
        </p:spPr>
        <p:txBody>
          <a:bodyPr wrap="none" lIns="0" tIns="0" rIns="0" bIns="0" rtlCol="0">
            <a:spAutoFit/>
          </a:bodyPr>
          <a:lstStyle/>
          <a:p>
            <a:pPr algn="l"/>
            <a:r>
              <a:rPr lang="en-US" sz="2400" b="1" dirty="0">
                <a:solidFill>
                  <a:srgbClr val="000000"/>
                </a:solidFill>
                <a:effectLst/>
                <a:latin typeface="Microsoft YaHei" panose="020B0503020204020204" pitchFamily="34" charset="-122"/>
                <a:ea typeface="Microsoft YaHei" panose="020B0503020204020204" pitchFamily="34" charset="-122"/>
              </a:rPr>
              <a:t>🔨</a:t>
            </a:r>
            <a:r>
              <a:rPr lang="en-US" sz="2400" b="1" dirty="0">
                <a:latin typeface="Microsoft YaHei" panose="020B0503020204020204" pitchFamily="34" charset="-122"/>
                <a:ea typeface="Microsoft YaHei" panose="020B0503020204020204" pitchFamily="34" charset="-122"/>
              </a:rPr>
              <a:t>Tooling</a:t>
            </a:r>
          </a:p>
        </p:txBody>
      </p:sp>
      <p:sp>
        <p:nvSpPr>
          <p:cNvPr id="7" name="TextBox 6">
            <a:extLst>
              <a:ext uri="{FF2B5EF4-FFF2-40B4-BE49-F238E27FC236}">
                <a16:creationId xmlns:a16="http://schemas.microsoft.com/office/drawing/2014/main" id="{E251C918-6B3F-4A73-E43C-9BACE5A9910B}"/>
              </a:ext>
            </a:extLst>
          </p:cNvPr>
          <p:cNvSpPr txBox="1"/>
          <p:nvPr/>
        </p:nvSpPr>
        <p:spPr>
          <a:xfrm>
            <a:off x="9436431" y="3070887"/>
            <a:ext cx="1102866" cy="369332"/>
          </a:xfrm>
          <a:prstGeom prst="rect">
            <a:avLst/>
          </a:prstGeom>
          <a:noFill/>
        </p:spPr>
        <p:txBody>
          <a:bodyPr wrap="none" lIns="0" tIns="0" rIns="0" bIns="0" rtlCol="0">
            <a:spAutoFit/>
          </a:bodyPr>
          <a:lstStyle/>
          <a:p>
            <a:pPr algn="l"/>
            <a:r>
              <a:rPr lang="en-US" sz="2400" b="0" i="0" dirty="0">
                <a:solidFill>
                  <a:srgbClr val="000000"/>
                </a:solidFill>
                <a:effectLst/>
                <a:latin typeface="Apple Color Emoji" pitchFamily="2" charset="0"/>
              </a:rPr>
              <a:t>👨‍💻</a:t>
            </a:r>
            <a:r>
              <a:rPr lang="en-US" sz="2400" b="1" dirty="0">
                <a:latin typeface="Microsoft YaHei" panose="020B0503020204020204" pitchFamily="34" charset="-122"/>
                <a:ea typeface="Microsoft YaHei" panose="020B0503020204020204" pitchFamily="34" charset="-122"/>
              </a:rPr>
              <a:t>SDKs</a:t>
            </a:r>
          </a:p>
        </p:txBody>
      </p:sp>
      <p:sp>
        <p:nvSpPr>
          <p:cNvPr id="9" name="TextBox 8">
            <a:extLst>
              <a:ext uri="{FF2B5EF4-FFF2-40B4-BE49-F238E27FC236}">
                <a16:creationId xmlns:a16="http://schemas.microsoft.com/office/drawing/2014/main" id="{1E0F76F4-2987-8126-F750-D72169B952B0}"/>
              </a:ext>
            </a:extLst>
          </p:cNvPr>
          <p:cNvSpPr txBox="1"/>
          <p:nvPr/>
        </p:nvSpPr>
        <p:spPr>
          <a:xfrm>
            <a:off x="6199009" y="3928252"/>
            <a:ext cx="3813652" cy="646331"/>
          </a:xfrm>
          <a:prstGeom prst="rect">
            <a:avLst/>
          </a:prstGeom>
          <a:noFill/>
        </p:spPr>
        <p:txBody>
          <a:bodyPr wrap="square">
            <a:spAutoFit/>
          </a:bodyPr>
          <a:lstStyle/>
          <a:p>
            <a:pPr marL="171450" indent="-171450">
              <a:buFont typeface="Arial" panose="020B0604020202020204" pitchFamily="34" charset="0"/>
              <a:buChar char="•"/>
            </a:pPr>
            <a:r>
              <a:rPr lang="en-US" sz="1200" dirty="0">
                <a:latin typeface="Microsoft YaHei" panose="020B0503020204020204" pitchFamily="34" charset="-122"/>
                <a:ea typeface="Microsoft YaHei" panose="020B0503020204020204" pitchFamily="34" charset="-122"/>
              </a:rPr>
              <a:t>Inspector</a:t>
            </a:r>
          </a:p>
          <a:p>
            <a:pPr marL="171450" indent="-171450">
              <a:buFont typeface="Arial" panose="020B0604020202020204" pitchFamily="34" charset="0"/>
              <a:buChar char="•"/>
            </a:pPr>
            <a:endParaRPr lang="en-US" sz="1200" dirty="0">
              <a:latin typeface="Microsoft YaHei" panose="020B0503020204020204" pitchFamily="34" charset="-122"/>
              <a:ea typeface="Microsoft YaHei" panose="020B0503020204020204" pitchFamily="34" charset="-122"/>
            </a:endParaRPr>
          </a:p>
          <a:p>
            <a:pPr marL="171450" indent="-171450">
              <a:buFont typeface="Arial" panose="020B0604020202020204" pitchFamily="34" charset="0"/>
              <a:buChar char="•"/>
            </a:pPr>
            <a:r>
              <a:rPr lang="en-US" sz="1200" dirty="0">
                <a:latin typeface="Microsoft YaHei" panose="020B0503020204020204" pitchFamily="34" charset="-122"/>
                <a:ea typeface="Microsoft YaHei" panose="020B0503020204020204" pitchFamily="34" charset="-122"/>
              </a:rPr>
              <a:t>Claude</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Desktop</a:t>
            </a:r>
            <a:r>
              <a:rPr lang="zh-CN" altLang="en-US" sz="1200" dirty="0">
                <a:latin typeface="Microsoft YaHei" panose="020B0503020204020204" pitchFamily="34" charset="-122"/>
                <a:ea typeface="Microsoft YaHei" panose="020B0503020204020204" pitchFamily="34" charset="-122"/>
              </a:rPr>
              <a:t> </a:t>
            </a:r>
            <a:r>
              <a:rPr lang="en-US" altLang="zh-CN" sz="1200" dirty="0" err="1">
                <a:latin typeface="Microsoft YaHei" panose="020B0503020204020204" pitchFamily="34" charset="-122"/>
                <a:ea typeface="Microsoft YaHei" panose="020B0503020204020204" pitchFamily="34" charset="-122"/>
              </a:rPr>
              <a:t>DevTools</a:t>
            </a:r>
            <a:endParaRPr lang="en-US" sz="1200" dirty="0">
              <a:latin typeface="Microsoft YaHei" panose="020B0503020204020204" pitchFamily="34" charset="-122"/>
              <a:ea typeface="Microsoft YaHei" panose="020B0503020204020204" pitchFamily="34" charset="-122"/>
            </a:endParaRPr>
          </a:p>
        </p:txBody>
      </p:sp>
      <p:pic>
        <p:nvPicPr>
          <p:cNvPr id="1030" name="Picture 6" descr="@modelcontextprotocol">
            <a:extLst>
              <a:ext uri="{FF2B5EF4-FFF2-40B4-BE49-F238E27FC236}">
                <a16:creationId xmlns:a16="http://schemas.microsoft.com/office/drawing/2014/main" id="{77E7AF43-BF0E-2BF9-6181-F52CBE5EA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0" y="263705"/>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B05EE1E-AC4D-12CF-DC07-8135A7EE8568}"/>
              </a:ext>
            </a:extLst>
          </p:cNvPr>
          <p:cNvGrpSpPr/>
          <p:nvPr/>
        </p:nvGrpSpPr>
        <p:grpSpPr>
          <a:xfrm>
            <a:off x="9229506" y="3993779"/>
            <a:ext cx="1845023" cy="1738788"/>
            <a:chOff x="8740132" y="4172847"/>
            <a:chExt cx="1845023" cy="1738788"/>
          </a:xfrm>
        </p:grpSpPr>
        <p:pic>
          <p:nvPicPr>
            <p:cNvPr id="1026" name="Picture 2" descr="Python White Icons – Free Download SVG ...">
              <a:extLst>
                <a:ext uri="{FF2B5EF4-FFF2-40B4-BE49-F238E27FC236}">
                  <a16:creationId xmlns:a16="http://schemas.microsoft.com/office/drawing/2014/main" id="{CB6AA9B9-2E87-40B8-A81E-1F4EA03F8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419" y="4176849"/>
              <a:ext cx="780789" cy="780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va Programming Language Icon PNG ...">
              <a:extLst>
                <a:ext uri="{FF2B5EF4-FFF2-40B4-BE49-F238E27FC236}">
                  <a16:creationId xmlns:a16="http://schemas.microsoft.com/office/drawing/2014/main" id="{0116C982-1FAE-AE80-617A-73028A776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208" y="4172847"/>
              <a:ext cx="780789" cy="7807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ypescript Vector SVG Icon - SVG Repo">
              <a:extLst>
                <a:ext uri="{FF2B5EF4-FFF2-40B4-BE49-F238E27FC236}">
                  <a16:creationId xmlns:a16="http://schemas.microsoft.com/office/drawing/2014/main" id="{4DA8C33D-94BD-6FB8-C50E-6E509449D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132" y="4921393"/>
              <a:ext cx="990242" cy="9902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 logo - Free logo icons">
              <a:extLst>
                <a:ext uri="{FF2B5EF4-FFF2-40B4-BE49-F238E27FC236}">
                  <a16:creationId xmlns:a16="http://schemas.microsoft.com/office/drawing/2014/main" id="{1B1E83CE-5A1B-4018-7788-0CA51EBF9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3883" y="4953636"/>
              <a:ext cx="841272" cy="84127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Kotlin Programming Language Icon Logo ...">
            <a:extLst>
              <a:ext uri="{FF2B5EF4-FFF2-40B4-BE49-F238E27FC236}">
                <a16:creationId xmlns:a16="http://schemas.microsoft.com/office/drawing/2014/main" id="{05432E8E-4A78-2EE7-1363-17E9A34D2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2369" y="5473299"/>
            <a:ext cx="994571" cy="7449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aude - Desktop App for Mac, Windows ...">
            <a:extLst>
              <a:ext uri="{FF2B5EF4-FFF2-40B4-BE49-F238E27FC236}">
                <a16:creationId xmlns:a16="http://schemas.microsoft.com/office/drawing/2014/main" id="{DB2113DF-CA41-B512-78D3-20826AC73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625" y="4092598"/>
            <a:ext cx="712817" cy="7128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w to Install Visual Studio Code in ...">
            <a:extLst>
              <a:ext uri="{FF2B5EF4-FFF2-40B4-BE49-F238E27FC236}">
                <a16:creationId xmlns:a16="http://schemas.microsoft.com/office/drawing/2014/main" id="{8FE07C7F-9257-00CE-E27B-2323D5F79F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685" y="4025315"/>
            <a:ext cx="847382" cy="8473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428B36-EE10-606C-E714-E1C307A314B7}"/>
              </a:ext>
            </a:extLst>
          </p:cNvPr>
          <p:cNvSpPr txBox="1"/>
          <p:nvPr/>
        </p:nvSpPr>
        <p:spPr>
          <a:xfrm>
            <a:off x="3266478" y="3928252"/>
            <a:ext cx="4067042" cy="1754326"/>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Microsoft YaHei" panose="020B0503020204020204" pitchFamily="34" charset="-122"/>
                <a:ea typeface="Microsoft YaHei" panose="020B0503020204020204" pitchFamily="34" charset="-122"/>
              </a:rPr>
              <a:t>Data and file systems</a:t>
            </a:r>
          </a:p>
          <a:p>
            <a:pPr marL="285750" indent="-285750">
              <a:buFont typeface="Arial" panose="020B0604020202020204" pitchFamily="34" charset="0"/>
              <a:buChar char="•"/>
            </a:pPr>
            <a:endParaRPr lang="en-US" sz="12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sz="1200" dirty="0">
                <a:solidFill>
                  <a:srgbClr val="F3F3F3"/>
                </a:solidFill>
                <a:effectLst/>
                <a:latin typeface="Microsoft YaHei" panose="020B0503020204020204" pitchFamily="34" charset="-122"/>
                <a:ea typeface="Microsoft YaHei" panose="020B0503020204020204" pitchFamily="34" charset="-122"/>
              </a:rPr>
              <a:t>Development tools</a:t>
            </a:r>
          </a:p>
          <a:p>
            <a:pPr marL="285750" indent="-285750">
              <a:buFont typeface="Arial" panose="020B0604020202020204" pitchFamily="34" charset="0"/>
              <a:buChar char="•"/>
            </a:pPr>
            <a:endParaRPr lang="en-US" sz="1200" dirty="0">
              <a:solidFill>
                <a:srgbClr val="F3F3F3"/>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sz="1200" dirty="0">
                <a:solidFill>
                  <a:srgbClr val="F3F3F3"/>
                </a:solidFill>
                <a:effectLst/>
                <a:latin typeface="Microsoft YaHei" panose="020B0503020204020204" pitchFamily="34" charset="-122"/>
                <a:ea typeface="Microsoft YaHei" panose="020B0503020204020204" pitchFamily="34" charset="-122"/>
              </a:rPr>
              <a:t>Web and browser automation</a:t>
            </a:r>
          </a:p>
          <a:p>
            <a:pPr marL="285750" indent="-285750">
              <a:buFont typeface="Arial" panose="020B0604020202020204" pitchFamily="34" charset="0"/>
              <a:buChar char="•"/>
            </a:pPr>
            <a:endParaRPr lang="en-US" sz="1200" dirty="0">
              <a:solidFill>
                <a:srgbClr val="F3F3F3"/>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sz="1200" dirty="0">
                <a:solidFill>
                  <a:srgbClr val="F3F3F3"/>
                </a:solidFill>
                <a:effectLst/>
                <a:latin typeface="Microsoft YaHei" panose="020B0503020204020204" pitchFamily="34" charset="-122"/>
                <a:ea typeface="Microsoft YaHei" panose="020B0503020204020204" pitchFamily="34" charset="-122"/>
              </a:rPr>
              <a:t>Productivity and communication</a:t>
            </a:r>
          </a:p>
          <a:p>
            <a:pPr marL="285750" indent="-285750">
              <a:buFont typeface="Arial" panose="020B0604020202020204" pitchFamily="34" charset="0"/>
              <a:buChar char="•"/>
            </a:pPr>
            <a:endParaRPr lang="en-US" sz="1200" dirty="0">
              <a:solidFill>
                <a:srgbClr val="F3F3F3"/>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sz="1200" dirty="0">
                <a:solidFill>
                  <a:srgbClr val="F3F3F3"/>
                </a:solidFill>
                <a:effectLst/>
                <a:latin typeface="Microsoft YaHei" panose="020B0503020204020204" pitchFamily="34" charset="-122"/>
                <a:ea typeface="Microsoft YaHei" panose="020B0503020204020204" pitchFamily="34" charset="-122"/>
              </a:rPr>
              <a:t>AI and specialized tools</a:t>
            </a:r>
            <a:endParaRPr lang="en-US" sz="1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819210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B048-2611-EEFA-90FD-1D4C129AB999}"/>
              </a:ext>
            </a:extLst>
          </p:cNvPr>
          <p:cNvSpPr>
            <a:spLocks noGrp="1"/>
          </p:cNvSpPr>
          <p:nvPr>
            <p:ph type="title"/>
          </p:nvPr>
        </p:nvSpPr>
        <p:spPr>
          <a:xfrm>
            <a:off x="1173480" y="511827"/>
            <a:ext cx="11018520" cy="553998"/>
          </a:xfrm>
        </p:spPr>
        <p:txBody>
          <a:bodyPr/>
          <a:lstStyle/>
          <a:p>
            <a:r>
              <a:rPr lang="en-US" dirty="0"/>
              <a:t>MCP </a:t>
            </a:r>
            <a:r>
              <a:rPr lang="en-US" dirty="0" err="1"/>
              <a:t>Server@Microsoft</a:t>
            </a:r>
            <a:endParaRPr lang="en-US" dirty="0"/>
          </a:p>
        </p:txBody>
      </p:sp>
      <p:grpSp>
        <p:nvGrpSpPr>
          <p:cNvPr id="14" name="Group 13">
            <a:extLst>
              <a:ext uri="{FF2B5EF4-FFF2-40B4-BE49-F238E27FC236}">
                <a16:creationId xmlns:a16="http://schemas.microsoft.com/office/drawing/2014/main" id="{1946E775-84DA-D435-387C-81B97AF1F045}"/>
              </a:ext>
            </a:extLst>
          </p:cNvPr>
          <p:cNvGrpSpPr/>
          <p:nvPr/>
        </p:nvGrpSpPr>
        <p:grpSpPr>
          <a:xfrm>
            <a:off x="1279555" y="1589506"/>
            <a:ext cx="8044555" cy="4418116"/>
            <a:chOff x="1279555" y="1589506"/>
            <a:chExt cx="8044555" cy="4418116"/>
          </a:xfrm>
        </p:grpSpPr>
        <p:pic>
          <p:nvPicPr>
            <p:cNvPr id="2050" name="Picture 2" descr="Owner avatar">
              <a:extLst>
                <a:ext uri="{FF2B5EF4-FFF2-40B4-BE49-F238E27FC236}">
                  <a16:creationId xmlns:a16="http://schemas.microsoft.com/office/drawing/2014/main" id="{31A82E8E-4AEB-F80F-130D-3D69379E1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317" y="1589506"/>
              <a:ext cx="953503" cy="953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D01429-A338-3D1B-8298-014F08325B55}"/>
                </a:ext>
              </a:extLst>
            </p:cNvPr>
            <p:cNvSpPr txBox="1"/>
            <p:nvPr/>
          </p:nvSpPr>
          <p:spPr>
            <a:xfrm>
              <a:off x="2507674" y="1589506"/>
              <a:ext cx="1999971" cy="492443"/>
            </a:xfrm>
            <a:prstGeom prst="rect">
              <a:avLst/>
            </a:prstGeom>
            <a:noFill/>
          </p:spPr>
          <p:txBody>
            <a:bodyPr wrap="none" lIns="0" tIns="0" rIns="0" bIns="0" rtlCol="0">
              <a:spAutoFit/>
            </a:bodyPr>
            <a:lstStyle/>
            <a:p>
              <a:pPr algn="l"/>
              <a:r>
                <a:rPr lang="en-US" sz="3200" dirty="0"/>
                <a:t>Azure MCP</a:t>
              </a:r>
            </a:p>
          </p:txBody>
        </p:sp>
        <p:sp>
          <p:nvSpPr>
            <p:cNvPr id="7" name="TextBox 6">
              <a:extLst>
                <a:ext uri="{FF2B5EF4-FFF2-40B4-BE49-F238E27FC236}">
                  <a16:creationId xmlns:a16="http://schemas.microsoft.com/office/drawing/2014/main" id="{F06B3095-C06D-3A46-CBA2-94AE1B1AA15B}"/>
                </a:ext>
              </a:extLst>
            </p:cNvPr>
            <p:cNvSpPr txBox="1"/>
            <p:nvPr/>
          </p:nvSpPr>
          <p:spPr>
            <a:xfrm>
              <a:off x="2396837" y="2140528"/>
              <a:ext cx="6816436" cy="461665"/>
            </a:xfrm>
            <a:prstGeom prst="rect">
              <a:avLst/>
            </a:prstGeom>
            <a:noFill/>
          </p:spPr>
          <p:txBody>
            <a:bodyPr wrap="square">
              <a:spAutoFit/>
            </a:bodyPr>
            <a:lstStyle/>
            <a:p>
              <a:r>
                <a:rPr lang="en-US" sz="2400" dirty="0"/>
                <a:t>https://</a:t>
              </a:r>
              <a:r>
                <a:rPr lang="en-US" sz="2400" dirty="0" err="1"/>
                <a:t>github.com</a:t>
              </a:r>
              <a:r>
                <a:rPr lang="en-US" sz="2400" dirty="0"/>
                <a:t>/azure/azure-</a:t>
              </a:r>
              <a:r>
                <a:rPr lang="en-US" sz="2400" dirty="0" err="1"/>
                <a:t>mcp</a:t>
              </a:r>
              <a:endParaRPr lang="en-US" sz="2400" dirty="0"/>
            </a:p>
          </p:txBody>
        </p:sp>
        <p:pic>
          <p:nvPicPr>
            <p:cNvPr id="2052" name="Picture 4" descr="Playwright (@playwrightweb) / X">
              <a:extLst>
                <a:ext uri="{FF2B5EF4-FFF2-40B4-BE49-F238E27FC236}">
                  <a16:creationId xmlns:a16="http://schemas.microsoft.com/office/drawing/2014/main" id="{359246EF-805A-2EEA-2092-E64E142D1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318" y="3228111"/>
              <a:ext cx="1066800" cy="106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D33FBE-5BFF-0209-26C1-21B133997044}"/>
                </a:ext>
              </a:extLst>
            </p:cNvPr>
            <p:cNvSpPr txBox="1"/>
            <p:nvPr/>
          </p:nvSpPr>
          <p:spPr>
            <a:xfrm>
              <a:off x="2507674" y="3150606"/>
              <a:ext cx="2939907" cy="492443"/>
            </a:xfrm>
            <a:prstGeom prst="rect">
              <a:avLst/>
            </a:prstGeom>
            <a:noFill/>
          </p:spPr>
          <p:txBody>
            <a:bodyPr wrap="none" lIns="0" tIns="0" rIns="0" bIns="0" rtlCol="0">
              <a:spAutoFit/>
            </a:bodyPr>
            <a:lstStyle/>
            <a:p>
              <a:pPr algn="l"/>
              <a:r>
                <a:rPr lang="en-US" sz="3200" dirty="0" err="1"/>
                <a:t>PlayWright</a:t>
              </a:r>
              <a:r>
                <a:rPr lang="en-US" sz="3200" dirty="0"/>
                <a:t> MCP</a:t>
              </a:r>
            </a:p>
          </p:txBody>
        </p:sp>
        <p:sp>
          <p:nvSpPr>
            <p:cNvPr id="10" name="TextBox 9">
              <a:extLst>
                <a:ext uri="{FF2B5EF4-FFF2-40B4-BE49-F238E27FC236}">
                  <a16:creationId xmlns:a16="http://schemas.microsoft.com/office/drawing/2014/main" id="{527BD9F7-4F01-EC58-8E90-A97C9923EAE2}"/>
                </a:ext>
              </a:extLst>
            </p:cNvPr>
            <p:cNvSpPr txBox="1"/>
            <p:nvPr/>
          </p:nvSpPr>
          <p:spPr>
            <a:xfrm>
              <a:off x="2507674" y="3769137"/>
              <a:ext cx="6816436" cy="461665"/>
            </a:xfrm>
            <a:prstGeom prst="rect">
              <a:avLst/>
            </a:prstGeom>
            <a:noFill/>
          </p:spPr>
          <p:txBody>
            <a:bodyPr wrap="square">
              <a:spAutoFit/>
            </a:bodyPr>
            <a:lstStyle/>
            <a:p>
              <a:r>
                <a:rPr lang="en-US" sz="2400" dirty="0"/>
                <a:t>https://</a:t>
              </a:r>
              <a:r>
                <a:rPr lang="en-US" sz="2400" dirty="0" err="1"/>
                <a:t>github.com</a:t>
              </a:r>
              <a:r>
                <a:rPr lang="en-US" sz="2400" dirty="0"/>
                <a:t>/</a:t>
              </a:r>
              <a:r>
                <a:rPr lang="en-US" sz="2400" dirty="0" err="1"/>
                <a:t>microsoft</a:t>
              </a:r>
              <a:r>
                <a:rPr lang="en-US" sz="2400" dirty="0"/>
                <a:t>/playwright-</a:t>
              </a:r>
              <a:r>
                <a:rPr lang="en-US" sz="2400" dirty="0" err="1"/>
                <a:t>mcp</a:t>
              </a:r>
              <a:endParaRPr lang="en-US" sz="2400" dirty="0"/>
            </a:p>
          </p:txBody>
        </p:sp>
        <p:pic>
          <p:nvPicPr>
            <p:cNvPr id="2054" name="Picture 6">
              <a:extLst>
                <a:ext uri="{FF2B5EF4-FFF2-40B4-BE49-F238E27FC236}">
                  <a16:creationId xmlns:a16="http://schemas.microsoft.com/office/drawing/2014/main" id="{CFEDF052-9285-0832-AE47-F2AA396D7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55" y="4940822"/>
              <a:ext cx="1071563" cy="106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44DF69-54C6-4CEF-AC8A-6D5C16BB12A0}"/>
                </a:ext>
              </a:extLst>
            </p:cNvPr>
            <p:cNvSpPr txBox="1"/>
            <p:nvPr/>
          </p:nvSpPr>
          <p:spPr>
            <a:xfrm>
              <a:off x="2604656" y="4885405"/>
              <a:ext cx="1578958" cy="492443"/>
            </a:xfrm>
            <a:prstGeom prst="rect">
              <a:avLst/>
            </a:prstGeom>
            <a:noFill/>
          </p:spPr>
          <p:txBody>
            <a:bodyPr wrap="none" lIns="0" tIns="0" rIns="0" bIns="0" rtlCol="0">
              <a:spAutoFit/>
            </a:bodyPr>
            <a:lstStyle/>
            <a:p>
              <a:pPr algn="l"/>
              <a:r>
                <a:rPr lang="en-US" sz="3200" dirty="0"/>
                <a:t>File MCP</a:t>
              </a:r>
            </a:p>
          </p:txBody>
        </p:sp>
        <p:sp>
          <p:nvSpPr>
            <p:cNvPr id="13" name="TextBox 12">
              <a:extLst>
                <a:ext uri="{FF2B5EF4-FFF2-40B4-BE49-F238E27FC236}">
                  <a16:creationId xmlns:a16="http://schemas.microsoft.com/office/drawing/2014/main" id="{F1089026-A3C6-0C31-29A4-64D43914BCC8}"/>
                </a:ext>
              </a:extLst>
            </p:cNvPr>
            <p:cNvSpPr txBox="1"/>
            <p:nvPr/>
          </p:nvSpPr>
          <p:spPr>
            <a:xfrm>
              <a:off x="2507674" y="5474222"/>
              <a:ext cx="6816436" cy="461665"/>
            </a:xfrm>
            <a:prstGeom prst="rect">
              <a:avLst/>
            </a:prstGeom>
            <a:noFill/>
          </p:spPr>
          <p:txBody>
            <a:bodyPr wrap="square">
              <a:spAutoFit/>
            </a:bodyPr>
            <a:lstStyle/>
            <a:p>
              <a:r>
                <a:rPr lang="en-US" sz="2400" dirty="0"/>
                <a:t>https://</a:t>
              </a:r>
              <a:r>
                <a:rPr lang="en-US" sz="2400" dirty="0" err="1"/>
                <a:t>github.com</a:t>
              </a:r>
              <a:r>
                <a:rPr lang="en-US" sz="2400" dirty="0"/>
                <a:t>/</a:t>
              </a:r>
              <a:r>
                <a:rPr lang="en-US" sz="2400" dirty="0" err="1"/>
                <a:t>microsoft</a:t>
              </a:r>
              <a:r>
                <a:rPr lang="en-US" sz="2400" dirty="0"/>
                <a:t>/files-</a:t>
              </a:r>
              <a:r>
                <a:rPr lang="en-US" sz="2400" dirty="0" err="1"/>
                <a:t>mcp</a:t>
              </a:r>
              <a:r>
                <a:rPr lang="en-US" sz="2400" dirty="0"/>
                <a:t>-server</a:t>
              </a:r>
            </a:p>
          </p:txBody>
        </p:sp>
      </p:grpSp>
    </p:spTree>
    <p:extLst>
      <p:ext uri="{BB962C8B-B14F-4D97-AF65-F5344CB8AC3E}">
        <p14:creationId xmlns:p14="http://schemas.microsoft.com/office/powerpoint/2010/main" val="29831717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1945-8E05-F8AC-0FB4-42A551799C42}"/>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81C226D2-5B22-157B-84DA-A08C247C71DB}"/>
              </a:ext>
              <a:ext uri="{C183D7F6-B498-43B3-948B-1728B52AA6E4}">
                <adec:decorative xmlns:adec="http://schemas.microsoft.com/office/drawing/2017/decorative" val="1"/>
              </a:ext>
            </a:extLst>
          </p:cNvPr>
          <p:cNvSpPr/>
          <p:nvPr/>
        </p:nvSpPr>
        <p:spPr bwMode="auto">
          <a:xfrm rot="551106">
            <a:off x="-5081769" y="335953"/>
            <a:ext cx="22355538" cy="6186099"/>
          </a:xfrm>
          <a:prstGeom prst="ellipse">
            <a:avLst/>
          </a:prstGeom>
          <a:gradFill flip="none" rotWithShape="1">
            <a:gsLst>
              <a:gs pos="78000">
                <a:srgbClr val="0078D4"/>
              </a:gs>
              <a:gs pos="20000">
                <a:srgbClr val="C03BC4"/>
              </a:gs>
            </a:gsLst>
            <a:lin ang="10800000" scaled="1"/>
            <a:tileRect/>
          </a:gradFill>
          <a:ln>
            <a:noFill/>
            <a:headEnd type="none" w="med" len="med"/>
            <a:tailEnd type="none" w="med" len="med"/>
          </a:ln>
          <a:effectLst>
            <a:softEdge rad="381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76923">
                    <a:srgbClr val="FFFFFF"/>
                  </a:gs>
                  <a:gs pos="74000">
                    <a:srgbClr val="FFFFFF"/>
                  </a:gs>
                </a:gsLst>
                <a:path path="circle">
                  <a:fillToRect l="100000" t="100000"/>
                </a:path>
              </a:gradFill>
              <a:effectLst/>
              <a:uLnTx/>
              <a:uFillTx/>
              <a:latin typeface="Segoe UI Variable Small Semibol" pitchFamily="2" charset="0"/>
              <a:ea typeface="+mn-ea"/>
              <a:cs typeface="Segoe UI" pitchFamily="34" charset="0"/>
            </a:endParaRPr>
          </a:p>
        </p:txBody>
      </p:sp>
      <p:sp>
        <p:nvSpPr>
          <p:cNvPr id="3" name="Rectangle: Rounded Corners 2">
            <a:extLst>
              <a:ext uri="{FF2B5EF4-FFF2-40B4-BE49-F238E27FC236}">
                <a16:creationId xmlns:a16="http://schemas.microsoft.com/office/drawing/2014/main" id="{5F7E2FD4-4264-674F-C883-5CD51128E2E6}"/>
              </a:ext>
              <a:ext uri="{C183D7F6-B498-43B3-948B-1728B52AA6E4}">
                <adec:decorative xmlns:adec="http://schemas.microsoft.com/office/drawing/2017/decorative" val="1"/>
              </a:ext>
            </a:extLst>
          </p:cNvPr>
          <p:cNvSpPr/>
          <p:nvPr/>
        </p:nvSpPr>
        <p:spPr bwMode="auto">
          <a:xfrm>
            <a:off x="130808" y="137160"/>
            <a:ext cx="11914632" cy="6583680"/>
          </a:xfrm>
          <a:prstGeom prst="roundRect">
            <a:avLst>
              <a:gd name="adj" fmla="val 2697"/>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CC252AA-BEFA-FEAA-07E7-D3266F3F4799}"/>
              </a:ext>
              <a:ext uri="{C183D7F6-B498-43B3-948B-1728B52AA6E4}">
                <adec:decorative xmlns:adec="http://schemas.microsoft.com/office/drawing/2017/decorative" val="1"/>
              </a:ext>
            </a:extLst>
          </p:cNvPr>
          <p:cNvSpPr/>
          <p:nvPr/>
        </p:nvSpPr>
        <p:spPr bwMode="auto">
          <a:xfrm>
            <a:off x="2647509" y="766684"/>
            <a:ext cx="6974952" cy="3773417"/>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3" name="TextBox 12">
            <a:extLst>
              <a:ext uri="{FF2B5EF4-FFF2-40B4-BE49-F238E27FC236}">
                <a16:creationId xmlns:a16="http://schemas.microsoft.com/office/drawing/2014/main" id="{95A0D5A3-FB9E-3B5C-793C-18CEDD551703}"/>
              </a:ext>
            </a:extLst>
          </p:cNvPr>
          <p:cNvSpPr txBox="1"/>
          <p:nvPr/>
        </p:nvSpPr>
        <p:spPr>
          <a:xfrm>
            <a:off x="3564852" y="1056041"/>
            <a:ext cx="5046545" cy="830997"/>
          </a:xfrm>
          <a:prstGeom prst="rect">
            <a:avLst/>
          </a:prstGeom>
          <a:noFill/>
        </p:spPr>
        <p:txBody>
          <a:bodyPr wrap="square">
            <a:spAutoFit/>
          </a:body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gradFill>
                  <a:gsLst>
                    <a:gs pos="89510">
                      <a:srgbClr val="FFFFFF"/>
                    </a:gs>
                    <a:gs pos="68966">
                      <a:srgbClr val="FFFFFF"/>
                    </a:gs>
                  </a:gsLst>
                  <a:path path="circle">
                    <a:fillToRect l="100000" t="100000"/>
                  </a:path>
                </a:gradFill>
                <a:effectLst/>
                <a:uLnTx/>
                <a:uFillTx/>
                <a:latin typeface="Segoe UI Variable Display Semibold" pitchFamily="2" charset="0"/>
                <a:ea typeface="+mn-ea"/>
                <a:cs typeface="Segoe UI" pitchFamily="34" charset="0"/>
              </a:rPr>
              <a:t>GPT-image-1</a:t>
            </a:r>
          </a:p>
        </p:txBody>
      </p:sp>
      <p:sp>
        <p:nvSpPr>
          <p:cNvPr id="16" name="TextBox 15">
            <a:extLst>
              <a:ext uri="{FF2B5EF4-FFF2-40B4-BE49-F238E27FC236}">
                <a16:creationId xmlns:a16="http://schemas.microsoft.com/office/drawing/2014/main" id="{0CBF9909-6099-0B81-4CCD-03E6E1D9608D}"/>
              </a:ext>
            </a:extLst>
          </p:cNvPr>
          <p:cNvSpPr txBox="1"/>
          <p:nvPr/>
        </p:nvSpPr>
        <p:spPr>
          <a:xfrm>
            <a:off x="3149601" y="1830335"/>
            <a:ext cx="6269159" cy="2554545"/>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Granular Instruction Response: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Excels at understanding and executing detailed instructions, ensuring precise and accurate image generation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Text Rendering: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Renders reliable text within images, enhancing utility in creating educational materials and storybooks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Image Input Acceptance: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Segoe UI"/>
              </a:rPr>
              <a:t>Allows upload of user images and provision of text prompts to generate new images or edit existing ones, offering a versatile tool for creative projects</a:t>
            </a:r>
          </a:p>
        </p:txBody>
      </p:sp>
      <p:sp>
        <p:nvSpPr>
          <p:cNvPr id="19" name="TextBox 18">
            <a:extLst>
              <a:ext uri="{FF2B5EF4-FFF2-40B4-BE49-F238E27FC236}">
                <a16:creationId xmlns:a16="http://schemas.microsoft.com/office/drawing/2014/main" id="{504A9CB2-6829-EF7B-2F1D-3095AE0DADB2}"/>
              </a:ext>
            </a:extLst>
          </p:cNvPr>
          <p:cNvSpPr txBox="1"/>
          <p:nvPr/>
        </p:nvSpPr>
        <p:spPr>
          <a:xfrm>
            <a:off x="3564852" y="5531949"/>
            <a:ext cx="1893248" cy="553998"/>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Reliable Text Rendering</a:t>
            </a:r>
          </a:p>
        </p:txBody>
      </p:sp>
      <p:sp>
        <p:nvSpPr>
          <p:cNvPr id="20" name="TextBox 19">
            <a:extLst>
              <a:ext uri="{FF2B5EF4-FFF2-40B4-BE49-F238E27FC236}">
                <a16:creationId xmlns:a16="http://schemas.microsoft.com/office/drawing/2014/main" id="{BDA8A1EF-B71E-9BF2-C017-CA0C712ED5AF}"/>
              </a:ext>
            </a:extLst>
          </p:cNvPr>
          <p:cNvSpPr txBox="1"/>
          <p:nvPr/>
        </p:nvSpPr>
        <p:spPr>
          <a:xfrm>
            <a:off x="395804" y="5513372"/>
            <a:ext cx="2377440"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Granular Instruction Response</a:t>
            </a:r>
          </a:p>
        </p:txBody>
      </p:sp>
      <p:sp>
        <p:nvSpPr>
          <p:cNvPr id="21" name="TextBox 20">
            <a:extLst>
              <a:ext uri="{FF2B5EF4-FFF2-40B4-BE49-F238E27FC236}">
                <a16:creationId xmlns:a16="http://schemas.microsoft.com/office/drawing/2014/main" id="{AB1CF0BA-AFA5-6C6E-4286-38273B9D0EC4}"/>
              </a:ext>
            </a:extLst>
          </p:cNvPr>
          <p:cNvSpPr txBox="1"/>
          <p:nvPr/>
        </p:nvSpPr>
        <p:spPr>
          <a:xfrm>
            <a:off x="6249708" y="5472008"/>
            <a:ext cx="2377440"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Image Input Acceptance</a:t>
            </a:r>
          </a:p>
        </p:txBody>
      </p:sp>
      <p:cxnSp>
        <p:nvCxnSpPr>
          <p:cNvPr id="31" name="!!Straight Connector 49">
            <a:extLst>
              <a:ext uri="{FF2B5EF4-FFF2-40B4-BE49-F238E27FC236}">
                <a16:creationId xmlns:a16="http://schemas.microsoft.com/office/drawing/2014/main" id="{F255E866-2973-298F-2F93-00C8DCCECFB5}"/>
              </a:ext>
              <a:ext uri="{C183D7F6-B498-43B3-948B-1728B52AA6E4}">
                <adec:decorative xmlns:adec="http://schemas.microsoft.com/office/drawing/2017/decorative" val="1"/>
              </a:ext>
            </a:extLst>
          </p:cNvPr>
          <p:cNvCxnSpPr>
            <a:cxnSpLocks/>
          </p:cNvCxnSpPr>
          <p:nvPr/>
        </p:nvCxnSpPr>
        <p:spPr>
          <a:xfrm>
            <a:off x="3169048" y="5525518"/>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3" name="!!Straight Connector 49">
            <a:extLst>
              <a:ext uri="{FF2B5EF4-FFF2-40B4-BE49-F238E27FC236}">
                <a16:creationId xmlns:a16="http://schemas.microsoft.com/office/drawing/2014/main" id="{4E1F0B2F-FF68-B3DE-DE13-AD57447AB1B0}"/>
              </a:ext>
              <a:ext uri="{C183D7F6-B498-43B3-948B-1728B52AA6E4}">
                <adec:decorative xmlns:adec="http://schemas.microsoft.com/office/drawing/2017/decorative" val="1"/>
              </a:ext>
            </a:extLst>
          </p:cNvPr>
          <p:cNvCxnSpPr>
            <a:cxnSpLocks/>
          </p:cNvCxnSpPr>
          <p:nvPr/>
        </p:nvCxnSpPr>
        <p:spPr>
          <a:xfrm>
            <a:off x="5853904" y="5468222"/>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4CE9F40B-8923-69BD-7544-BFB316B97E43}"/>
              </a:ext>
              <a:ext uri="{C183D7F6-B498-43B3-948B-1728B52AA6E4}">
                <adec:decorative xmlns:adec="http://schemas.microsoft.com/office/drawing/2017/decorative" val="0"/>
              </a:ext>
            </a:extLst>
          </p:cNvPr>
          <p:cNvSpPr/>
          <p:nvPr/>
        </p:nvSpPr>
        <p:spPr bwMode="auto">
          <a:xfrm>
            <a:off x="4562708" y="531404"/>
            <a:ext cx="3066585" cy="481298"/>
          </a:xfrm>
          <a:prstGeom prst="roundRect">
            <a:avLst>
              <a:gd name="adj" fmla="val 36259"/>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5"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rPr>
              <a:t>Public Preview</a:t>
            </a:r>
            <a:endPar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endParaRPr>
          </a:p>
        </p:txBody>
      </p:sp>
      <p:cxnSp>
        <p:nvCxnSpPr>
          <p:cNvPr id="38" name="!!Straight Connector 49">
            <a:extLst>
              <a:ext uri="{FF2B5EF4-FFF2-40B4-BE49-F238E27FC236}">
                <a16:creationId xmlns:a16="http://schemas.microsoft.com/office/drawing/2014/main" id="{0912C7D7-4D6D-3125-B879-E86D5F0089E3}"/>
              </a:ext>
              <a:ext uri="{C183D7F6-B498-43B3-948B-1728B52AA6E4}">
                <adec:decorative xmlns:adec="http://schemas.microsoft.com/office/drawing/2017/decorative" val="1"/>
              </a:ext>
            </a:extLst>
          </p:cNvPr>
          <p:cNvCxnSpPr>
            <a:cxnSpLocks/>
          </p:cNvCxnSpPr>
          <p:nvPr/>
        </p:nvCxnSpPr>
        <p:spPr>
          <a:xfrm>
            <a:off x="9022952" y="5509586"/>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199998D-9C43-EDA9-D58D-84DA2615048F}"/>
              </a:ext>
            </a:extLst>
          </p:cNvPr>
          <p:cNvSpPr txBox="1"/>
          <p:nvPr/>
        </p:nvSpPr>
        <p:spPr>
          <a:xfrm>
            <a:off x="9418760" y="5468222"/>
            <a:ext cx="2148777"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Image-to-image Prompting</a:t>
            </a:r>
          </a:p>
        </p:txBody>
      </p:sp>
    </p:spTree>
    <p:extLst>
      <p:ext uri="{BB962C8B-B14F-4D97-AF65-F5344CB8AC3E}">
        <p14:creationId xmlns:p14="http://schemas.microsoft.com/office/powerpoint/2010/main" val="31563313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29C997-6CEE-4E07-CB28-E58C053B73A6}"/>
              </a:ext>
            </a:extLst>
          </p:cNvPr>
          <p:cNvSpPr>
            <a:spLocks noGrp="1"/>
          </p:cNvSpPr>
          <p:nvPr>
            <p:ph type="title"/>
          </p:nvPr>
        </p:nvSpPr>
        <p:spPr>
          <a:xfrm>
            <a:off x="757844" y="525682"/>
            <a:ext cx="11018520" cy="553998"/>
          </a:xfrm>
        </p:spPr>
        <p:txBody>
          <a:bodyPr/>
          <a:lstStyle/>
          <a:p>
            <a:r>
              <a:rPr lang="en-US" dirty="0"/>
              <a:t>How to dev a MCP Server</a:t>
            </a:r>
          </a:p>
        </p:txBody>
      </p:sp>
      <p:sp>
        <p:nvSpPr>
          <p:cNvPr id="6" name="TextBox 5">
            <a:extLst>
              <a:ext uri="{FF2B5EF4-FFF2-40B4-BE49-F238E27FC236}">
                <a16:creationId xmlns:a16="http://schemas.microsoft.com/office/drawing/2014/main" id="{B41B4674-9E6A-2B4B-E1B1-FC19C27EA236}"/>
              </a:ext>
            </a:extLst>
          </p:cNvPr>
          <p:cNvSpPr txBox="1"/>
          <p:nvPr/>
        </p:nvSpPr>
        <p:spPr>
          <a:xfrm>
            <a:off x="1832885" y="4756060"/>
            <a:ext cx="722955" cy="430887"/>
          </a:xfrm>
          <a:prstGeom prst="rect">
            <a:avLst/>
          </a:prstGeom>
          <a:noFill/>
        </p:spPr>
        <p:txBody>
          <a:bodyPr wrap="none" lIns="0" tIns="0" rIns="0" bIns="0" rtlCol="0">
            <a:spAutoFit/>
          </a:bodyPr>
          <a:lstStyle/>
          <a:p>
            <a:pPr algn="l"/>
            <a:r>
              <a:rPr lang="en-US" sz="2800" dirty="0"/>
              <a:t>AITK</a:t>
            </a:r>
          </a:p>
        </p:txBody>
      </p:sp>
      <p:pic>
        <p:nvPicPr>
          <p:cNvPr id="3074" name="Picture 2" descr="AI Toolkit for Visual Studio Code">
            <a:extLst>
              <a:ext uri="{FF2B5EF4-FFF2-40B4-BE49-F238E27FC236}">
                <a16:creationId xmlns:a16="http://schemas.microsoft.com/office/drawing/2014/main" id="{6820584B-7CCE-8BC6-04BC-C22254537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485" y="2118591"/>
            <a:ext cx="2371436" cy="23714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AI-generated content may be incorrect.">
            <a:extLst>
              <a:ext uri="{FF2B5EF4-FFF2-40B4-BE49-F238E27FC236}">
                <a16:creationId xmlns:a16="http://schemas.microsoft.com/office/drawing/2014/main" id="{7D245FD2-4259-A343-187D-BB903B698445}"/>
              </a:ext>
            </a:extLst>
          </p:cNvPr>
          <p:cNvPicPr>
            <a:picLocks noChangeAspect="1"/>
          </p:cNvPicPr>
          <p:nvPr/>
        </p:nvPicPr>
        <p:blipFill>
          <a:blip r:embed="rId3"/>
          <a:stretch>
            <a:fillRect/>
          </a:stretch>
        </p:blipFill>
        <p:spPr>
          <a:xfrm>
            <a:off x="4003964" y="1847191"/>
            <a:ext cx="7772400" cy="3339756"/>
          </a:xfrm>
          <a:prstGeom prst="rect">
            <a:avLst/>
          </a:prstGeom>
        </p:spPr>
      </p:pic>
      <p:sp>
        <p:nvSpPr>
          <p:cNvPr id="9" name="TextBox 8">
            <a:extLst>
              <a:ext uri="{FF2B5EF4-FFF2-40B4-BE49-F238E27FC236}">
                <a16:creationId xmlns:a16="http://schemas.microsoft.com/office/drawing/2014/main" id="{1B74BDFA-1B2D-7268-BDA8-7B613CAD942E}"/>
              </a:ext>
            </a:extLst>
          </p:cNvPr>
          <p:cNvSpPr txBox="1"/>
          <p:nvPr/>
        </p:nvSpPr>
        <p:spPr>
          <a:xfrm>
            <a:off x="6409076" y="5552860"/>
            <a:ext cx="5852197" cy="553998"/>
          </a:xfrm>
          <a:prstGeom prst="rect">
            <a:avLst/>
          </a:prstGeom>
          <a:noFill/>
        </p:spPr>
        <p:txBody>
          <a:bodyPr wrap="square" lIns="0" tIns="0" rIns="0" bIns="0" rtlCol="0">
            <a:spAutoFit/>
          </a:bodyPr>
          <a:lstStyle/>
          <a:p>
            <a:pPr algn="l"/>
            <a:r>
              <a:rPr lang="en-US" sz="3600" b="1" dirty="0">
                <a:latin typeface="Microsoft YaHei" panose="020B0503020204020204" pitchFamily="34" charset="-122"/>
                <a:ea typeface="Microsoft YaHei" panose="020B0503020204020204" pitchFamily="34" charset="-122"/>
              </a:rPr>
              <a:t>Agent Builder</a:t>
            </a:r>
          </a:p>
        </p:txBody>
      </p:sp>
    </p:spTree>
    <p:extLst>
      <p:ext uri="{BB962C8B-B14F-4D97-AF65-F5344CB8AC3E}">
        <p14:creationId xmlns:p14="http://schemas.microsoft.com/office/powerpoint/2010/main" val="35898611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F1E2F4-DAF6-B29F-5A2D-C1D1F3AFC73C}"/>
              </a:ext>
            </a:extLst>
          </p:cNvPr>
          <p:cNvSpPr>
            <a:spLocks noGrp="1"/>
          </p:cNvSpPr>
          <p:nvPr>
            <p:ph type="title"/>
          </p:nvPr>
        </p:nvSpPr>
        <p:spPr>
          <a:xfrm>
            <a:off x="757844" y="525682"/>
            <a:ext cx="11018520" cy="553998"/>
          </a:xfrm>
        </p:spPr>
        <p:txBody>
          <a:bodyPr/>
          <a:lstStyle/>
          <a:p>
            <a:r>
              <a:rPr lang="en-US" dirty="0"/>
              <a:t>Azure </a:t>
            </a:r>
            <a:r>
              <a:rPr lang="en-US" dirty="0" err="1"/>
              <a:t>Function@MCP</a:t>
            </a:r>
            <a:endParaRPr lang="en-US" dirty="0"/>
          </a:p>
        </p:txBody>
      </p:sp>
      <p:pic>
        <p:nvPicPr>
          <p:cNvPr id="5" name="Picture 2" descr="Python White Icons – Free Download SVG ...">
            <a:extLst>
              <a:ext uri="{FF2B5EF4-FFF2-40B4-BE49-F238E27FC236}">
                <a16:creationId xmlns:a16="http://schemas.microsoft.com/office/drawing/2014/main" id="{74B57771-3112-DF89-FDF9-14791885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625" y="4904414"/>
            <a:ext cx="873025" cy="87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 logo - Free logo icons">
            <a:extLst>
              <a:ext uri="{FF2B5EF4-FFF2-40B4-BE49-F238E27FC236}">
                <a16:creationId xmlns:a16="http://schemas.microsoft.com/office/drawing/2014/main" id="{D1C0E281-C2E7-EC66-C658-86894AD61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407" y="4904414"/>
            <a:ext cx="969913" cy="9699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zure Functions - Visual Studio Marketplace">
            <a:extLst>
              <a:ext uri="{FF2B5EF4-FFF2-40B4-BE49-F238E27FC236}">
                <a16:creationId xmlns:a16="http://schemas.microsoft.com/office/drawing/2014/main" id="{20D11A42-DFA2-C7F0-A429-708921C88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369" y="2489199"/>
            <a:ext cx="3251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 shot of a computer program&#10;&#10;AI-generated content may be incorrect.">
            <a:extLst>
              <a:ext uri="{FF2B5EF4-FFF2-40B4-BE49-F238E27FC236}">
                <a16:creationId xmlns:a16="http://schemas.microsoft.com/office/drawing/2014/main" id="{001F38BF-429B-A0B0-BF25-62637B27DD8E}"/>
              </a:ext>
            </a:extLst>
          </p:cNvPr>
          <p:cNvPicPr>
            <a:picLocks noChangeAspect="1"/>
          </p:cNvPicPr>
          <p:nvPr/>
        </p:nvPicPr>
        <p:blipFill>
          <a:blip r:embed="rId5"/>
          <a:stretch>
            <a:fillRect/>
          </a:stretch>
        </p:blipFill>
        <p:spPr>
          <a:xfrm>
            <a:off x="5949078" y="-6194"/>
            <a:ext cx="8362516" cy="6864194"/>
          </a:xfrm>
          <a:prstGeom prst="rect">
            <a:avLst/>
          </a:prstGeom>
        </p:spPr>
      </p:pic>
    </p:spTree>
    <p:extLst>
      <p:ext uri="{BB962C8B-B14F-4D97-AF65-F5344CB8AC3E}">
        <p14:creationId xmlns:p14="http://schemas.microsoft.com/office/powerpoint/2010/main" val="53141595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27302" y="526454"/>
            <a:ext cx="8502328"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Phi</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-4-mini</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MCP</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Client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in</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Edge</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AI</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36" name="Group 35"/>
          <p:cNvGrpSpPr/>
          <p:nvPr/>
        </p:nvGrpSpPr>
        <p:grpSpPr>
          <a:xfrm>
            <a:off x="582389" y="2497823"/>
            <a:ext cx="11027222" cy="2935498"/>
            <a:chOff x="900327" y="2400841"/>
            <a:chExt cx="11027222" cy="2935498"/>
          </a:xfrm>
        </p:grpSpPr>
        <p:grpSp>
          <p:nvGrpSpPr>
            <p:cNvPr id="34" name="Group 33"/>
            <p:cNvGrpSpPr/>
            <p:nvPr/>
          </p:nvGrpSpPr>
          <p:grpSpPr>
            <a:xfrm>
              <a:off x="1428232" y="2400841"/>
              <a:ext cx="10499317" cy="2935498"/>
              <a:chOff x="894524" y="1999058"/>
              <a:chExt cx="10499317" cy="2935498"/>
            </a:xfrm>
          </p:grpSpPr>
          <p:grpSp>
            <p:nvGrpSpPr>
              <p:cNvPr id="4" name="Group 3"/>
              <p:cNvGrpSpPr/>
              <p:nvPr/>
            </p:nvGrpSpPr>
            <p:grpSpPr>
              <a:xfrm>
                <a:off x="894524" y="2531166"/>
                <a:ext cx="3359426" cy="1795669"/>
                <a:chOff x="516837" y="2531165"/>
                <a:chExt cx="3359426" cy="1795669"/>
              </a:xfrm>
            </p:grpSpPr>
            <p:sp>
              <p:nvSpPr>
                <p:cNvPr id="11" name="TextBox 10"/>
                <p:cNvSpPr txBox="1"/>
                <p:nvPr/>
              </p:nvSpPr>
              <p:spPr>
                <a:xfrm>
                  <a:off x="910967" y="3001609"/>
                  <a:ext cx="2482974" cy="480399"/>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dist="63500" dir="2700000" algn="tl" rotWithShape="0">
                    <a:srgbClr val="000000">
                      <a:alpha val="50000"/>
                    </a:srgbClr>
                  </a:outerShdw>
                </a:effectLst>
              </p:spPr>
              <p:txBody>
                <a:bodyPr wrap="square" lIns="0" tIns="18288" rIns="0" bIns="45720" rtlCol="0" anchor="ctr" anchorCtr="0">
                  <a:spAutoFit/>
                </a:bodyPr>
                <a:lstStyle>
                  <a:defPPr>
                    <a:defRPr lang="en-US"/>
                  </a:defPPr>
                  <a:lvl1pPr marR="0" lvl="0" indent="0" algn="ctr" defTabSz="914400" fontAlgn="auto">
                    <a:lnSpc>
                      <a:spcPct val="100000"/>
                    </a:lnSpc>
                    <a:spcBef>
                      <a:spcPts val="0"/>
                    </a:spcBef>
                    <a:spcAft>
                      <a:spcPts val="0"/>
                    </a:spcAft>
                    <a:buClrTx/>
                    <a:buSzTx/>
                    <a:buFontTx/>
                    <a:buNone/>
                    <a:defRPr kumimoji="0" sz="1600" b="1" u="none" strike="noStrike" cap="none" spc="0" normalizeH="0" baseline="0">
                      <a:ln>
                        <a:noFill/>
                      </a:ln>
                      <a:gradFill>
                        <a:gsLst>
                          <a:gs pos="41958">
                            <a:srgbClr val="FFFFFF"/>
                          </a:gs>
                          <a:gs pos="24000">
                            <a:srgbClr val="FFFFFF"/>
                          </a:gs>
                        </a:gsLst>
                        <a:lin ang="2700000" scaled="0"/>
                      </a:gradFill>
                      <a:effectLst/>
                      <a:uLnTx/>
                      <a:uFillTx/>
                      <a:latin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gradFill>
                        <a:gsLst>
                          <a:gs pos="41958">
                            <a:srgbClr val="FFFFFF"/>
                          </a:gs>
                          <a:gs pos="24000">
                            <a:srgbClr val="FFFFFF"/>
                          </a:gs>
                        </a:gsLst>
                        <a:lin ang="2700000" scaled="0"/>
                      </a:gradFill>
                      <a:effectLst/>
                      <a:uLnTx/>
                      <a:uFillTx/>
                      <a:latin typeface="Segoe UI Semibold" panose="020B0502040204020203" pitchFamily="34" charset="0"/>
                      <a:ea typeface="+mn-ea"/>
                      <a:cs typeface="+mn-cs"/>
                    </a:rPr>
                    <a:t>Phi-4-mini-3.8B</a:t>
                  </a:r>
                </a:p>
              </p:txBody>
            </p:sp>
            <p:sp>
              <p:nvSpPr>
                <p:cNvPr id="2" name="TextBox 1"/>
                <p:cNvSpPr txBox="1"/>
                <p:nvPr/>
              </p:nvSpPr>
              <p:spPr>
                <a:xfrm>
                  <a:off x="1524878" y="3737113"/>
                  <a:ext cx="13320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a:ea typeface="+mn-ea"/>
                      <a:cs typeface="+mn-cs"/>
                    </a:rPr>
                    <a:t>MCP Client</a:t>
                  </a:r>
                </a:p>
              </p:txBody>
            </p:sp>
            <p:sp>
              <p:nvSpPr>
                <p:cNvPr id="3" name="Rounded Rectangle 2"/>
                <p:cNvSpPr/>
                <p:nvPr/>
              </p:nvSpPr>
              <p:spPr bwMode="auto">
                <a:xfrm>
                  <a:off x="516837" y="2531165"/>
                  <a:ext cx="3359426" cy="1795669"/>
                </a:xfrm>
                <a:prstGeom prst="roundRect">
                  <a:avLst/>
                </a:prstGeom>
                <a:noFill/>
                <a:ln w="3492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marL="0" marR="0" lvl="0" indent="0" algn="l" defTabSz="93218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srgbClr val="091F2C"/>
                    </a:solidFill>
                    <a:effectLst/>
                    <a:uLnTx/>
                    <a:uFillTx/>
                    <a:latin typeface="Segoe UI"/>
                    <a:ea typeface="Segoe UI" pitchFamily="34" charset="0"/>
                    <a:cs typeface="Segoe UI" pitchFamily="34" charset="0"/>
                  </a:endParaRPr>
                </a:p>
              </p:txBody>
            </p:sp>
          </p:grpSp>
          <p:sp>
            <p:nvSpPr>
              <p:cNvPr id="5" name="Rounded Rectangle 4"/>
              <p:cNvSpPr/>
              <p:nvPr/>
            </p:nvSpPr>
            <p:spPr bwMode="auto">
              <a:xfrm>
                <a:off x="5033052" y="3081131"/>
                <a:ext cx="1073425" cy="6559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marL="0" marR="0" lvl="0" indent="0" algn="l" defTabSz="93218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MCP</a:t>
                </a:r>
              </a:p>
            </p:txBody>
          </p:sp>
          <p:cxnSp>
            <p:nvCxnSpPr>
              <p:cNvPr id="7" name="Straight Arrow Connector 6"/>
              <p:cNvCxnSpPr>
                <a:endCxn id="3" idx="3"/>
              </p:cNvCxnSpPr>
              <p:nvPr/>
            </p:nvCxnSpPr>
            <p:spPr>
              <a:xfrm flipH="1">
                <a:off x="4253950" y="3429001"/>
                <a:ext cx="735493" cy="0"/>
              </a:xfrm>
              <a:prstGeom prst="straightConnector1">
                <a:avLst/>
              </a:prstGeom>
              <a:ln w="317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106477" y="3429000"/>
                <a:ext cx="642730" cy="0"/>
              </a:xfrm>
              <a:prstGeom prst="straightConnector1">
                <a:avLst/>
              </a:prstGeom>
              <a:ln w="31750">
                <a:solidFill>
                  <a:schemeClr val="tx1"/>
                </a:solidFill>
                <a:headEnd type="none" w="lg" len="med"/>
                <a:tailEnd type="stealth"/>
              </a:ln>
            </p:spPr>
            <p:style>
              <a:lnRef idx="1">
                <a:schemeClr val="accent1"/>
              </a:lnRef>
              <a:fillRef idx="0">
                <a:schemeClr val="accent1"/>
              </a:fillRef>
              <a:effectRef idx="0">
                <a:schemeClr val="accent1"/>
              </a:effectRef>
              <a:fontRef idx="minor">
                <a:schemeClr val="tx1"/>
              </a:fontRef>
            </p:style>
          </p:cxnSp>
          <p:sp>
            <p:nvSpPr>
              <p:cNvPr id="13" name="Rectangle: Rounded Corners 5"/>
              <p:cNvSpPr/>
              <p:nvPr/>
            </p:nvSpPr>
            <p:spPr>
              <a:xfrm>
                <a:off x="6749207" y="3058844"/>
                <a:ext cx="1525073" cy="789993"/>
              </a:xfrm>
              <a:prstGeom prst="roundRect">
                <a:avLst/>
              </a:prstGeom>
              <a:gradFill flip="none" rotWithShape="1">
                <a:gsLst>
                  <a:gs pos="0">
                    <a:srgbClr val="FF5C39"/>
                  </a:gs>
                  <a:gs pos="80000">
                    <a:srgbClr val="C03BC4"/>
                  </a:gs>
                </a:gsLst>
                <a:path path="circle">
                  <a:fillToRect l="100000" t="100000"/>
                </a:path>
                <a:tileRect r="-100000" b="-100000"/>
              </a:gradFill>
              <a:ln w="63897" cap="flat" cmpd="sng" algn="ctr">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1270" rtlCol="0" fromWordArt="0" anchor="ctr" anchorCtr="0" forceAA="0" compatLnSpc="1">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Segoe UI Variable Display Semib" pitchFamily="2" charset="0"/>
                    <a:ea typeface="+mn-ea"/>
                    <a:cs typeface="+mn-cs"/>
                  </a:rPr>
                  <a:t>MCP</a:t>
                </a:r>
                <a:r>
                  <a:rPr kumimoji="0" lang="zh-CN" altLang="en-US" sz="2400" b="0" i="0" u="none" strike="noStrike" kern="1200" cap="none" spc="0" normalizeH="0" baseline="0" noProof="0" dirty="0">
                    <a:ln>
                      <a:noFill/>
                    </a:ln>
                    <a:solidFill>
                      <a:srgbClr val="FFFFFF"/>
                    </a:solidFill>
                    <a:effectLst/>
                    <a:uLnTx/>
                    <a:uFillTx/>
                    <a:latin typeface="Segoe UI Variable Display Semib" pitchFamily="2" charset="0"/>
                    <a:ea typeface="+mn-ea"/>
                    <a:cs typeface="+mn-cs"/>
                  </a:rPr>
                  <a:t> </a:t>
                </a:r>
                <a:r>
                  <a:rPr kumimoji="0" lang="en-US" altLang="zh-CN" sz="2400" b="0" i="0" u="none" strike="noStrike" kern="1200" cap="none" spc="0" normalizeH="0" baseline="0" noProof="0" dirty="0">
                    <a:ln>
                      <a:noFill/>
                    </a:ln>
                    <a:solidFill>
                      <a:srgbClr val="FFFFFF"/>
                    </a:solidFill>
                    <a:effectLst/>
                    <a:uLnTx/>
                    <a:uFillTx/>
                    <a:latin typeface="Segoe UI Variable Display Semib" pitchFamily="2" charset="0"/>
                    <a:ea typeface="+mn-ea"/>
                    <a:cs typeface="+mn-cs"/>
                  </a:rPr>
                  <a:t>Server</a:t>
                </a:r>
                <a:endParaRPr kumimoji="0" lang="en-GB" sz="2400" b="0" i="0" u="none" strike="noStrike" kern="1200" cap="none" spc="0" normalizeH="0" baseline="0" noProof="0" dirty="0">
                  <a:ln>
                    <a:noFill/>
                  </a:ln>
                  <a:solidFill>
                    <a:srgbClr val="FFFFFF"/>
                  </a:solidFill>
                  <a:effectLst/>
                  <a:uLnTx/>
                  <a:uFillTx/>
                  <a:latin typeface="Segoe UI Variable Display Semib" pitchFamily="2" charset="0"/>
                  <a:ea typeface="+mn-ea"/>
                  <a:cs typeface="+mn-cs"/>
                </a:endParaRPr>
              </a:p>
            </p:txBody>
          </p:sp>
          <p:pic>
            <p:nvPicPr>
              <p:cNvPr id="14" name="Picture 13"/>
              <p:cNvPicPr>
                <a:picLocks noChangeAspect="1"/>
              </p:cNvPicPr>
              <p:nvPr/>
            </p:nvPicPr>
            <p:blipFill>
              <a:blip r:embed="rId2"/>
              <a:stretch>
                <a:fillRect/>
              </a:stretch>
            </p:blipFill>
            <p:spPr>
              <a:xfrm>
                <a:off x="1837785" y="2121885"/>
                <a:ext cx="597781" cy="597781"/>
              </a:xfrm>
              <a:prstGeom prst="rect">
                <a:avLst/>
              </a:prstGeom>
            </p:spPr>
          </p:pic>
          <p:pic>
            <p:nvPicPr>
              <p:cNvPr id="15" name="Picture 10" descr="Owner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121" y="2121885"/>
                <a:ext cx="597781" cy="5977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229630" y="2007946"/>
                <a:ext cx="1931775" cy="523220"/>
                <a:chOff x="8923176" y="1860275"/>
                <a:chExt cx="1931775" cy="523220"/>
              </a:xfrm>
            </p:grpSpPr>
            <p:sp>
              <p:nvSpPr>
                <p:cNvPr id="17" name="TextBox 16"/>
                <p:cNvSpPr txBox="1"/>
                <p:nvPr/>
              </p:nvSpPr>
              <p:spPr>
                <a:xfrm>
                  <a:off x="8923176" y="1860275"/>
                  <a:ext cx="6750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a:t>
                  </a:r>
                </a:p>
              </p:txBody>
            </p:sp>
            <p:sp>
              <p:nvSpPr>
                <p:cNvPr id="18" name="TextBox 17"/>
                <p:cNvSpPr txBox="1"/>
                <p:nvPr/>
              </p:nvSpPr>
              <p:spPr>
                <a:xfrm>
                  <a:off x="9598197" y="2005276"/>
                  <a:ext cx="125675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Local</a:t>
                  </a:r>
                  <a:r>
                    <a:rPr kumimoji="0" lang="zh-CN" altLang="en-US" sz="1600" b="0" i="0" u="none" strike="noStrike" kern="1200" cap="none" spc="0" normalizeH="0" baseline="0" noProof="0" dirty="0">
                      <a:ln>
                        <a:noFill/>
                      </a:ln>
                      <a:solidFill>
                        <a:srgbClr val="FFFFFF"/>
                      </a:solidFill>
                      <a:effectLst/>
                      <a:uLnTx/>
                      <a:uFillTx/>
                      <a:latin typeface="Segoe UI"/>
                      <a:ea typeface="+mn-ea"/>
                      <a:cs typeface="+mn-cs"/>
                    </a:rPr>
                    <a:t> </a:t>
                  </a:r>
                  <a:r>
                    <a:rPr kumimoji="0" lang="en-US" altLang="zh-CN" sz="1600" b="0" i="0" u="none" strike="noStrike" kern="1200" cap="none" spc="0" normalizeH="0" baseline="0" noProof="0" dirty="0">
                      <a:ln>
                        <a:noFill/>
                      </a:ln>
                      <a:solidFill>
                        <a:srgbClr val="FFFFFF"/>
                      </a:solidFill>
                      <a:effectLst/>
                      <a:uLnTx/>
                      <a:uFillTx/>
                      <a:latin typeface="Segoe UI"/>
                      <a:ea typeface="+mn-ea"/>
                      <a:cs typeface="+mn-cs"/>
                    </a:rPr>
                    <a:t>Tool</a:t>
                  </a:r>
                  <a:r>
                    <a:rPr kumimoji="0" lang="zh-CN" altLang="en-US" sz="1600" b="0" i="0" u="none" strike="noStrike" kern="1200" cap="none" spc="0" normalizeH="0" baseline="0" noProof="0" dirty="0">
                      <a:ln>
                        <a:noFill/>
                      </a:ln>
                      <a:solidFill>
                        <a:srgbClr val="FFFFFF"/>
                      </a:solidFill>
                      <a:effectLst/>
                      <a:uLnTx/>
                      <a:uFillTx/>
                      <a:latin typeface="Segoe UI"/>
                      <a:ea typeface="+mn-ea"/>
                      <a:cs typeface="+mn-cs"/>
                    </a:rPr>
                    <a:t> </a:t>
                  </a:r>
                  <a:r>
                    <a:rPr kumimoji="0" lang="en-US" altLang="zh-CN" sz="1600" b="0" i="0" u="none" strike="noStrike" kern="1200" cap="none" spc="0" normalizeH="0" baseline="0" noProof="0" dirty="0">
                      <a:ln>
                        <a:noFill/>
                      </a:ln>
                      <a:solidFill>
                        <a:srgbClr val="FFFFFF"/>
                      </a:solidFill>
                      <a:effectLst/>
                      <a:uLnTx/>
                      <a:uFillTx/>
                      <a:latin typeface="Segoe UI"/>
                      <a:ea typeface="+mn-ea"/>
                      <a:cs typeface="+mn-cs"/>
                    </a:rPr>
                    <a:t>List</a:t>
                  </a: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cxnSp>
            <p:nvCxnSpPr>
              <p:cNvPr id="22" name="Straight Connector 21"/>
              <p:cNvCxnSpPr>
                <a:endCxn id="13" idx="0"/>
              </p:cNvCxnSpPr>
              <p:nvPr/>
            </p:nvCxnSpPr>
            <p:spPr>
              <a:xfrm>
                <a:off x="7511744" y="2420775"/>
                <a:ext cx="0" cy="63806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11743" y="3848837"/>
                <a:ext cx="0" cy="63806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511743" y="2420775"/>
                <a:ext cx="171788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9229630" y="4225296"/>
                <a:ext cx="2164211" cy="523220"/>
                <a:chOff x="8923176" y="1860275"/>
                <a:chExt cx="2164211" cy="523220"/>
              </a:xfrm>
            </p:grpSpPr>
            <p:sp>
              <p:nvSpPr>
                <p:cNvPr id="28" name="TextBox 27"/>
                <p:cNvSpPr txBox="1"/>
                <p:nvPr/>
              </p:nvSpPr>
              <p:spPr>
                <a:xfrm>
                  <a:off x="8923176" y="1860275"/>
                  <a:ext cx="6750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a:ea typeface="+mn-ea"/>
                      <a:cs typeface="+mn-cs"/>
                    </a:rPr>
                    <a:t>🛠️</a:t>
                  </a:r>
                </a:p>
              </p:txBody>
            </p:sp>
            <p:sp>
              <p:nvSpPr>
                <p:cNvPr id="29" name="TextBox 28"/>
                <p:cNvSpPr txBox="1"/>
                <p:nvPr/>
              </p:nvSpPr>
              <p:spPr>
                <a:xfrm>
                  <a:off x="9598197" y="2005276"/>
                  <a:ext cx="1489190"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Segoe UI"/>
                      <a:ea typeface="+mn-ea"/>
                      <a:cs typeface="+mn-cs"/>
                    </a:rPr>
                    <a:t>Remote</a:t>
                  </a:r>
                  <a:r>
                    <a:rPr kumimoji="0" lang="zh-CN" altLang="en-US" sz="1600" b="0" i="0" u="none" strike="noStrike" kern="1200" cap="none" spc="0" normalizeH="0" baseline="0" noProof="0" dirty="0">
                      <a:ln>
                        <a:noFill/>
                      </a:ln>
                      <a:solidFill>
                        <a:srgbClr val="FFFFFF"/>
                      </a:solidFill>
                      <a:effectLst/>
                      <a:uLnTx/>
                      <a:uFillTx/>
                      <a:latin typeface="Segoe UI"/>
                      <a:ea typeface="+mn-ea"/>
                      <a:cs typeface="+mn-cs"/>
                    </a:rPr>
                    <a:t> </a:t>
                  </a:r>
                  <a:r>
                    <a:rPr kumimoji="0" lang="en-US" altLang="zh-CN" sz="1600" b="0" i="0" u="none" strike="noStrike" kern="1200" cap="none" spc="0" normalizeH="0" baseline="0" noProof="0" dirty="0">
                      <a:ln>
                        <a:noFill/>
                      </a:ln>
                      <a:solidFill>
                        <a:srgbClr val="FFFFFF"/>
                      </a:solidFill>
                      <a:effectLst/>
                      <a:uLnTx/>
                      <a:uFillTx/>
                      <a:latin typeface="Segoe UI"/>
                      <a:ea typeface="+mn-ea"/>
                      <a:cs typeface="+mn-cs"/>
                    </a:rPr>
                    <a:t>Tool</a:t>
                  </a:r>
                  <a:r>
                    <a:rPr kumimoji="0" lang="zh-CN" altLang="en-US" sz="1600" b="0" i="0" u="none" strike="noStrike" kern="1200" cap="none" spc="0" normalizeH="0" baseline="0" noProof="0" dirty="0">
                      <a:ln>
                        <a:noFill/>
                      </a:ln>
                      <a:solidFill>
                        <a:srgbClr val="FFFFFF"/>
                      </a:solidFill>
                      <a:effectLst/>
                      <a:uLnTx/>
                      <a:uFillTx/>
                      <a:latin typeface="Segoe UI"/>
                      <a:ea typeface="+mn-ea"/>
                      <a:cs typeface="+mn-cs"/>
                    </a:rPr>
                    <a:t> </a:t>
                  </a:r>
                  <a:r>
                    <a:rPr kumimoji="0" lang="en-US" altLang="zh-CN" sz="1600" b="0" i="0" u="none" strike="noStrike" kern="1200" cap="none" spc="0" normalizeH="0" baseline="0" noProof="0" dirty="0">
                      <a:ln>
                        <a:noFill/>
                      </a:ln>
                      <a:solidFill>
                        <a:srgbClr val="FFFFFF"/>
                      </a:solidFill>
                      <a:effectLst/>
                      <a:uLnTx/>
                      <a:uFillTx/>
                      <a:latin typeface="Segoe UI"/>
                      <a:ea typeface="+mn-ea"/>
                      <a:cs typeface="+mn-cs"/>
                    </a:rPr>
                    <a:t>List</a:t>
                  </a: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cxnSp>
            <p:nvCxnSpPr>
              <p:cNvPr id="30" name="Straight Arrow Connector 29"/>
              <p:cNvCxnSpPr/>
              <p:nvPr/>
            </p:nvCxnSpPr>
            <p:spPr>
              <a:xfrm>
                <a:off x="7511743" y="4486906"/>
                <a:ext cx="171788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14018" y="1999058"/>
                <a:ext cx="713337"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STDIO</a:t>
                </a:r>
              </a:p>
            </p:txBody>
          </p:sp>
          <p:sp>
            <p:nvSpPr>
              <p:cNvPr id="32" name="TextBox 31"/>
              <p:cNvSpPr txBox="1"/>
              <p:nvPr/>
            </p:nvSpPr>
            <p:spPr>
              <a:xfrm>
                <a:off x="8169509" y="4626779"/>
                <a:ext cx="402354"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SSE</a:t>
                </a:r>
              </a:p>
            </p:txBody>
          </p:sp>
        </p:grpSp>
        <p:sp>
          <p:nvSpPr>
            <p:cNvPr id="35" name="TextBox 34"/>
            <p:cNvSpPr txBox="1"/>
            <p:nvPr/>
          </p:nvSpPr>
          <p:spPr>
            <a:xfrm>
              <a:off x="900327" y="4548393"/>
              <a:ext cx="149880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Edge</a:t>
              </a:r>
              <a:r>
                <a:rPr kumimoji="0" lang="zh-CN" altLang="en-US" sz="2000" b="0" i="0" u="none" strike="noStrike" kern="1200" cap="none" spc="0" normalizeH="0" baseline="0" noProof="0" dirty="0">
                  <a:ln>
                    <a:noFill/>
                  </a:ln>
                  <a:solidFill>
                    <a:srgbClr val="FFFFFF"/>
                  </a:solidFill>
                  <a:effectLst/>
                  <a:uLnTx/>
                  <a:uFillTx/>
                  <a:latin typeface="Segoe UI"/>
                  <a:ea typeface="+mn-ea"/>
                  <a:cs typeface="+mn-cs"/>
                </a:rPr>
                <a:t> </a:t>
              </a:r>
              <a:r>
                <a:rPr kumimoji="0" lang="en-US" altLang="zh-CN" sz="2000" b="0" i="0" u="none" strike="noStrike" kern="1200" cap="none" spc="0" normalizeH="0" baseline="0" noProof="0" dirty="0">
                  <a:ln>
                    <a:noFill/>
                  </a:ln>
                  <a:solidFill>
                    <a:srgbClr val="FFFFFF"/>
                  </a:solidFill>
                  <a:effectLst/>
                  <a:uLnTx/>
                  <a:uFillTx/>
                  <a:latin typeface="Segoe UI"/>
                  <a:ea typeface="+mn-ea"/>
                  <a:cs typeface="+mn-cs"/>
                </a:rPr>
                <a:t>Devices</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grpSp>
      <p:pic>
        <p:nvPicPr>
          <p:cNvPr id="5124" name="Picture 4">
            <a:extLst>
              <a:ext uri="{FF2B5EF4-FFF2-40B4-BE49-F238E27FC236}">
                <a16:creationId xmlns:a16="http://schemas.microsoft.com/office/drawing/2014/main" id="{8B867FC9-A819-85B8-A2B9-32AF268F6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55" y="3785896"/>
            <a:ext cx="757760" cy="757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laywright (@playwrightweb) / X">
            <a:extLst>
              <a:ext uri="{FF2B5EF4-FFF2-40B4-BE49-F238E27FC236}">
                <a16:creationId xmlns:a16="http://schemas.microsoft.com/office/drawing/2014/main" id="{A8B5D4B6-53F8-5C2E-C17A-04DC4F455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760" y="3992079"/>
            <a:ext cx="674558" cy="674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4" descr="Azure Functions - Visual Studio Marketplace">
            <a:extLst>
              <a:ext uri="{FF2B5EF4-FFF2-40B4-BE49-F238E27FC236}">
                <a16:creationId xmlns:a16="http://schemas.microsoft.com/office/drawing/2014/main" id="{1C2B5CA3-B847-A578-B75D-01B1B80D0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1800" y="4029108"/>
            <a:ext cx="637528" cy="637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black shirt&#10;&#10;AI-generated content may be incorrect.">
            <a:extLst>
              <a:ext uri="{FF2B5EF4-FFF2-40B4-BE49-F238E27FC236}">
                <a16:creationId xmlns:a16="http://schemas.microsoft.com/office/drawing/2014/main" id="{BA771D20-D198-6B32-9816-06A3A6937CD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6" name="Text Placeholder 2">
            <a:extLst>
              <a:ext uri="{FF2B5EF4-FFF2-40B4-BE49-F238E27FC236}">
                <a16:creationId xmlns:a16="http://schemas.microsoft.com/office/drawing/2014/main" id="{B3B56F89-1CFD-C40C-09F3-0B34F7488B6C}"/>
              </a:ext>
            </a:extLst>
          </p:cNvPr>
          <p:cNvSpPr>
            <a:spLocks noGrp="1"/>
          </p:cNvSpPr>
          <p:nvPr>
            <p:ph type="body" sz="quarter" idx="12"/>
          </p:nvPr>
        </p:nvSpPr>
        <p:spPr>
          <a:xfrm>
            <a:off x="592666" y="3528410"/>
            <a:ext cx="7054981" cy="1938992"/>
          </a:xfrm>
        </p:spPr>
        <p:txBody>
          <a:bodyPr vert="horz" wrap="square" lIns="0" tIns="0" rIns="0" bIns="0" rtlCol="0" anchor="t">
            <a:spAutoFit/>
          </a:bodyPr>
          <a:lstStyle/>
          <a:p>
            <a:r>
              <a:rPr lang="en-US" sz="1800">
                <a:cs typeface="Segoe UI"/>
              </a:rPr>
              <a:t>MCT Regional Lead</a:t>
            </a:r>
          </a:p>
          <a:p>
            <a:r>
              <a:rPr lang="en-US" sz="1800">
                <a:cs typeface="Segoe UI"/>
              </a:rPr>
              <a:t>MCT Community Lead</a:t>
            </a:r>
          </a:p>
          <a:p>
            <a:r>
              <a:rPr lang="en-US" sz="1800">
                <a:cs typeface="Segoe UI"/>
              </a:rPr>
              <a:t>Microsoft MVP (2003 – 2017)</a:t>
            </a:r>
          </a:p>
          <a:p>
            <a:r>
              <a:rPr lang="en-US" sz="1800">
                <a:cs typeface="Segoe UI"/>
              </a:rPr>
              <a:t>Microsoft Community Star (HK &amp; TW)</a:t>
            </a:r>
            <a:br>
              <a:rPr lang="en-US" sz="1800">
                <a:cs typeface="Segoe UI"/>
              </a:rPr>
            </a:br>
            <a:r>
              <a:rPr lang="en-US" sz="1800">
                <a:cs typeface="Segoe UI"/>
              </a:rPr>
              <a:t>Microsoft Learn Expert </a:t>
            </a:r>
            <a:br>
              <a:rPr lang="en-US" sz="1800">
                <a:cs typeface="Segoe UI"/>
              </a:rPr>
            </a:br>
            <a:r>
              <a:rPr lang="en-US" sz="1800">
                <a:cs typeface="Segoe UI"/>
              </a:rPr>
              <a:t>Microsoft Learning Room Organizer – Azure Cantonese Hub</a:t>
            </a:r>
          </a:p>
          <a:p>
            <a:r>
              <a:rPr lang="en-US" sz="1800">
                <a:cs typeface="Segoe UI"/>
              </a:rPr>
              <a:t>Global AI Community Hong Kong Chapter Owner</a:t>
            </a:r>
            <a:endParaRPr lang="en-US" sz="1800"/>
          </a:p>
        </p:txBody>
      </p:sp>
      <p:sp>
        <p:nvSpPr>
          <p:cNvPr id="7" name="Title 1">
            <a:extLst>
              <a:ext uri="{FF2B5EF4-FFF2-40B4-BE49-F238E27FC236}">
                <a16:creationId xmlns:a16="http://schemas.microsoft.com/office/drawing/2014/main" id="{61F17F5C-DDA2-72B3-463E-AB1F7099E22B}"/>
              </a:ext>
            </a:extLst>
          </p:cNvPr>
          <p:cNvSpPr>
            <a:spLocks noGrp="1"/>
          </p:cNvSpPr>
          <p:nvPr>
            <p:ph type="title"/>
          </p:nvPr>
        </p:nvSpPr>
        <p:spPr>
          <a:xfrm>
            <a:off x="588264" y="2887206"/>
            <a:ext cx="4419602" cy="646331"/>
          </a:xfrm>
        </p:spPr>
        <p:txBody>
          <a:bodyPr/>
          <a:lstStyle/>
          <a:p>
            <a:r>
              <a:rPr lang="en-US" dirty="0"/>
              <a:t>Ken Lin</a:t>
            </a:r>
            <a:endParaRPr lang="en-HK" dirty="0"/>
          </a:p>
        </p:txBody>
      </p:sp>
      <p:sp>
        <p:nvSpPr>
          <p:cNvPr id="8" name="Title 3">
            <a:extLst>
              <a:ext uri="{FF2B5EF4-FFF2-40B4-BE49-F238E27FC236}">
                <a16:creationId xmlns:a16="http://schemas.microsoft.com/office/drawing/2014/main" id="{E23B2ECC-CA91-F714-9D64-7EF90AF8CFB8}"/>
              </a:ext>
            </a:extLst>
          </p:cNvPr>
          <p:cNvSpPr txBox="1">
            <a:spLocks/>
          </p:cNvSpPr>
          <p:nvPr/>
        </p:nvSpPr>
        <p:spPr bwMode="white">
          <a:xfrm>
            <a:off x="591606" y="1328724"/>
            <a:ext cx="9387839" cy="646331"/>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pPr>
              <a:defRPr/>
            </a:pPr>
            <a:r>
              <a:rPr lang="en-HK" sz="4200" b="1">
                <a:latin typeface="Aptos Display" panose="020F0302020204030204"/>
                <a:cs typeface="Segoe UI"/>
              </a:rPr>
              <a:t>Working</a:t>
            </a:r>
            <a:r>
              <a:rPr kumimoji="0" lang="en-HK" sz="4200" b="1" i="0" u="none" strike="noStrike" kern="1200" cap="none" spc="-50" normalizeH="0" baseline="0" noProof="0">
                <a:ln w="3175">
                  <a:noFill/>
                </a:ln>
                <a:solidFill>
                  <a:srgbClr val="243F6E"/>
                </a:solidFill>
                <a:effectLst/>
                <a:uLnTx/>
                <a:uFillTx/>
                <a:latin typeface="Aptos Display" panose="020F0302020204030204"/>
                <a:ea typeface="+mn-ea"/>
                <a:cs typeface="Segoe UI"/>
              </a:rPr>
              <a:t> with </a:t>
            </a:r>
            <a:r>
              <a:rPr lang="en-HK" sz="4200" b="1">
                <a:latin typeface="Aptos Display" panose="020F0302020204030204"/>
                <a:cs typeface="Segoe UI"/>
              </a:rPr>
              <a:t>                  </a:t>
            </a:r>
            <a:r>
              <a:rPr kumimoji="0" lang="en-HK" sz="4200" b="1" i="0" u="none" strike="noStrike" kern="1200" cap="none" spc="-50" normalizeH="0" baseline="0" noProof="0">
                <a:ln w="3175">
                  <a:noFill/>
                </a:ln>
                <a:solidFill>
                  <a:srgbClr val="243F6E"/>
                </a:solidFill>
                <a:effectLst/>
                <a:uLnTx/>
                <a:uFillTx/>
                <a:latin typeface="Aptos Display" panose="020F0302020204030204"/>
                <a:ea typeface="+mn-ea"/>
                <a:cs typeface="Segoe UI"/>
              </a:rPr>
              <a:t>Copilot </a:t>
            </a:r>
            <a:r>
              <a:rPr lang="en-HK" sz="4200" b="1">
                <a:latin typeface="Aptos Display" panose="020F0302020204030204"/>
                <a:cs typeface="Segoe UI"/>
              </a:rPr>
              <a:t>Agent</a:t>
            </a:r>
            <a:r>
              <a:rPr kumimoji="0" lang="en-HK" sz="4200" b="1" i="0" u="none" strike="noStrike" kern="1200" cap="none" spc="-50" normalizeH="0" baseline="0" noProof="0">
                <a:ln w="3175">
                  <a:noFill/>
                </a:ln>
                <a:solidFill>
                  <a:srgbClr val="243F6E"/>
                </a:solidFill>
                <a:effectLst/>
                <a:uLnTx/>
                <a:uFillTx/>
                <a:latin typeface="Aptos Display" panose="020F0302020204030204"/>
                <a:ea typeface="+mn-ea"/>
                <a:cs typeface="Segoe UI"/>
              </a:rPr>
              <a:t> </a:t>
            </a:r>
            <a:r>
              <a:rPr lang="en-HK" sz="4200" b="1">
                <a:latin typeface="Aptos Display" panose="020F0302020204030204"/>
                <a:cs typeface="Segoe UI"/>
              </a:rPr>
              <a:t>Mode</a:t>
            </a:r>
            <a:endParaRPr kumimoji="0" lang="en-HK" sz="4200" b="1" i="0" u="none" strike="noStrike" kern="1200" cap="none" spc="-50" normalizeH="0" baseline="0" noProof="0">
              <a:ln w="3175">
                <a:noFill/>
              </a:ln>
              <a:solidFill>
                <a:srgbClr val="243F6E"/>
              </a:solidFill>
              <a:effectLst/>
              <a:uLnTx/>
              <a:uFillTx/>
              <a:latin typeface="Aptos Display" panose="020F0302020204030204"/>
              <a:ea typeface="+mn-ea"/>
              <a:cs typeface="Segoe UI" panose="020B0502040204020203" pitchFamily="34" charset="0"/>
            </a:endParaRPr>
          </a:p>
        </p:txBody>
      </p:sp>
      <p:grpSp>
        <p:nvGrpSpPr>
          <p:cNvPr id="17" name="Group 16">
            <a:extLst>
              <a:ext uri="{FF2B5EF4-FFF2-40B4-BE49-F238E27FC236}">
                <a16:creationId xmlns:a16="http://schemas.microsoft.com/office/drawing/2014/main" id="{A1DF3355-B337-4E40-3508-0279CA3CCF70}"/>
              </a:ext>
            </a:extLst>
          </p:cNvPr>
          <p:cNvGrpSpPr/>
          <p:nvPr/>
        </p:nvGrpSpPr>
        <p:grpSpPr>
          <a:xfrm>
            <a:off x="3418715" y="14175"/>
            <a:ext cx="1957201" cy="1960036"/>
            <a:chOff x="5520606" y="129673"/>
            <a:chExt cx="2999509" cy="3216425"/>
          </a:xfrm>
        </p:grpSpPr>
        <p:pic>
          <p:nvPicPr>
            <p:cNvPr id="14" name="Picture 13" descr="A black cat in a circle&#10;&#10;AI-generated content may be incorrect.">
              <a:extLst>
                <a:ext uri="{FF2B5EF4-FFF2-40B4-BE49-F238E27FC236}">
                  <a16:creationId xmlns:a16="http://schemas.microsoft.com/office/drawing/2014/main" id="{D63546EF-F562-D371-FA3E-C3B7EFCE5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654" y="129673"/>
              <a:ext cx="2199415" cy="2199413"/>
            </a:xfrm>
            <a:prstGeom prst="rect">
              <a:avLst/>
            </a:prstGeom>
          </p:spPr>
        </p:pic>
        <p:pic>
          <p:nvPicPr>
            <p:cNvPr id="16" name="Picture 15" descr="A black text on a black background&#10;&#10;AI-generated content may be incorrect.">
              <a:extLst>
                <a:ext uri="{FF2B5EF4-FFF2-40B4-BE49-F238E27FC236}">
                  <a16:creationId xmlns:a16="http://schemas.microsoft.com/office/drawing/2014/main" id="{983F0D61-9948-27A6-55FD-B883B264C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606" y="2116299"/>
              <a:ext cx="2999509" cy="1229799"/>
            </a:xfrm>
            <a:prstGeom prst="rect">
              <a:avLst/>
            </a:prstGeom>
          </p:spPr>
        </p:pic>
      </p:grpSp>
      <p:pic>
        <p:nvPicPr>
          <p:cNvPr id="3" name="Picture 2" descr="A colorful rectangles and rectangles on a black background&#10;&#10;AI-generated content may be incorrect.">
            <a:extLst>
              <a:ext uri="{FF2B5EF4-FFF2-40B4-BE49-F238E27FC236}">
                <a16:creationId xmlns:a16="http://schemas.microsoft.com/office/drawing/2014/main" id="{2E7FA737-4441-F680-0003-B3E3D40ACE32}"/>
              </a:ext>
            </a:extLst>
          </p:cNvPr>
          <p:cNvPicPr>
            <a:picLocks noChangeAspect="1"/>
          </p:cNvPicPr>
          <p:nvPr/>
        </p:nvPicPr>
        <p:blipFill>
          <a:blip r:embed="rId5"/>
          <a:stretch>
            <a:fillRect/>
          </a:stretch>
        </p:blipFill>
        <p:spPr>
          <a:xfrm>
            <a:off x="9621387" y="4810697"/>
            <a:ext cx="2753840" cy="2368627"/>
          </a:xfrm>
          <a:prstGeom prst="rect">
            <a:avLst/>
          </a:prstGeom>
        </p:spPr>
      </p:pic>
      <p:pic>
        <p:nvPicPr>
          <p:cNvPr id="4" name="Picture 3" descr="A group of colorful circles with white and blue circles&#10;&#10;AI-generated content may be incorrect.">
            <a:extLst>
              <a:ext uri="{FF2B5EF4-FFF2-40B4-BE49-F238E27FC236}">
                <a16:creationId xmlns:a16="http://schemas.microsoft.com/office/drawing/2014/main" id="{07690357-7AD1-E401-776B-40238F5D13D0}"/>
              </a:ext>
            </a:extLst>
          </p:cNvPr>
          <p:cNvPicPr>
            <a:picLocks noChangeAspect="1"/>
          </p:cNvPicPr>
          <p:nvPr/>
        </p:nvPicPr>
        <p:blipFill>
          <a:blip r:embed="rId6"/>
          <a:stretch>
            <a:fillRect/>
          </a:stretch>
        </p:blipFill>
        <p:spPr>
          <a:xfrm>
            <a:off x="8065464" y="4902408"/>
            <a:ext cx="1665369" cy="1857590"/>
          </a:xfrm>
          <a:prstGeom prst="rect">
            <a:avLst/>
          </a:prstGeom>
        </p:spPr>
      </p:pic>
      <p:pic>
        <p:nvPicPr>
          <p:cNvPr id="5" name="Graphic 4" descr="Global AI Community">
            <a:extLst>
              <a:ext uri="{FF2B5EF4-FFF2-40B4-BE49-F238E27FC236}">
                <a16:creationId xmlns:a16="http://schemas.microsoft.com/office/drawing/2014/main" id="{6D3310D9-D2C7-EFCD-1B95-5659C7BBA4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5388" y="5883719"/>
            <a:ext cx="3018619" cy="878784"/>
          </a:xfrm>
          <a:prstGeom prst="rect">
            <a:avLst/>
          </a:prstGeom>
        </p:spPr>
      </p:pic>
      <p:pic>
        <p:nvPicPr>
          <p:cNvPr id="9" name="Picture 8" descr="A blue square with white letters&#10;&#10;AI-generated content may be incorrect.">
            <a:extLst>
              <a:ext uri="{FF2B5EF4-FFF2-40B4-BE49-F238E27FC236}">
                <a16:creationId xmlns:a16="http://schemas.microsoft.com/office/drawing/2014/main" id="{F7B6F222-793D-E2CE-B7E6-3FB030D17BA9}"/>
              </a:ext>
            </a:extLst>
          </p:cNvPr>
          <p:cNvPicPr>
            <a:picLocks noChangeAspect="1"/>
          </p:cNvPicPr>
          <p:nvPr/>
        </p:nvPicPr>
        <p:blipFill>
          <a:blip r:embed="rId9"/>
          <a:stretch>
            <a:fillRect/>
          </a:stretch>
        </p:blipFill>
        <p:spPr>
          <a:xfrm>
            <a:off x="592592" y="5994627"/>
            <a:ext cx="638175" cy="638175"/>
          </a:xfrm>
          <a:prstGeom prst="rect">
            <a:avLst/>
          </a:prstGeom>
        </p:spPr>
      </p:pic>
      <p:sp>
        <p:nvSpPr>
          <p:cNvPr id="12" name="TextBox 11">
            <a:extLst>
              <a:ext uri="{FF2B5EF4-FFF2-40B4-BE49-F238E27FC236}">
                <a16:creationId xmlns:a16="http://schemas.microsoft.com/office/drawing/2014/main" id="{A1DD8990-30D9-D11A-4966-83D44FE3E603}"/>
              </a:ext>
            </a:extLst>
          </p:cNvPr>
          <p:cNvSpPr txBox="1"/>
          <p:nvPr/>
        </p:nvSpPr>
        <p:spPr>
          <a:xfrm>
            <a:off x="1319892" y="6096000"/>
            <a:ext cx="2743200"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a:cs typeface="Segoe UI"/>
              </a:rPr>
              <a:t>/in/</a:t>
            </a:r>
            <a:r>
              <a:rPr lang="en-US" sz="2800" err="1">
                <a:cs typeface="Segoe UI"/>
              </a:rPr>
              <a:t>mvpkenlin</a:t>
            </a:r>
            <a:endParaRPr lang="en-US" sz="2800" err="1"/>
          </a:p>
        </p:txBody>
      </p:sp>
    </p:spTree>
    <p:extLst>
      <p:ext uri="{BB962C8B-B14F-4D97-AF65-F5344CB8AC3E}">
        <p14:creationId xmlns:p14="http://schemas.microsoft.com/office/powerpoint/2010/main" val="399842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27D82D36-8910-854A-A6F0-D4B62AC94E84}"/>
              </a:ext>
            </a:extLst>
          </p:cNvPr>
          <p:cNvPicPr>
            <a:picLocks noChangeAspect="1"/>
          </p:cNvPicPr>
          <p:nvPr/>
        </p:nvPicPr>
        <p:blipFill>
          <a:blip r:embed="rId3"/>
          <a:stretch>
            <a:fillRect/>
          </a:stretch>
        </p:blipFill>
        <p:spPr>
          <a:xfrm>
            <a:off x="129886" y="290080"/>
            <a:ext cx="11939152" cy="6280611"/>
          </a:xfrm>
          <a:prstGeom prst="rect">
            <a:avLst/>
          </a:prstGeom>
        </p:spPr>
      </p:pic>
    </p:spTree>
    <p:extLst>
      <p:ext uri="{BB962C8B-B14F-4D97-AF65-F5344CB8AC3E}">
        <p14:creationId xmlns:p14="http://schemas.microsoft.com/office/powerpoint/2010/main" val="2359064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of the GitHub Copilot icon with the words agent mode at the top.">
            <a:extLst>
              <a:ext uri="{FF2B5EF4-FFF2-40B4-BE49-F238E27FC236}">
                <a16:creationId xmlns:a16="http://schemas.microsoft.com/office/drawing/2014/main" id="{5BC0F738-5642-72AC-0667-29FA61FF45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083" y="449792"/>
            <a:ext cx="11537685" cy="595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oogle Shape;23;p1" descr="Image">
            <a:extLst>
              <a:ext uri="{FF2B5EF4-FFF2-40B4-BE49-F238E27FC236}">
                <a16:creationId xmlns:a16="http://schemas.microsoft.com/office/drawing/2014/main" id="{0D5D7D45-0776-DF70-67BE-29443A6EF542}"/>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60" name="Google Shape;25;p1">
            <a:extLst>
              <a:ext uri="{FF2B5EF4-FFF2-40B4-BE49-F238E27FC236}">
                <a16:creationId xmlns:a16="http://schemas.microsoft.com/office/drawing/2014/main" id="{FFA652CD-C524-2C1A-0344-1E5FD9F6192C}"/>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61" name="Google Shape;26;p1">
            <a:extLst>
              <a:ext uri="{FF2B5EF4-FFF2-40B4-BE49-F238E27FC236}">
                <a16:creationId xmlns:a16="http://schemas.microsoft.com/office/drawing/2014/main" id="{A622E08B-F752-4D11-D02E-7513D20B54ED}"/>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86" name="Google Shape;4207;p331">
            <a:extLst>
              <a:ext uri="{FF2B5EF4-FFF2-40B4-BE49-F238E27FC236}">
                <a16:creationId xmlns:a16="http://schemas.microsoft.com/office/drawing/2014/main" id="{D7EA6E59-F0C7-B9A2-09C5-431CDF219AEC}"/>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4800" b="1" dirty="0">
                <a:solidFill>
                  <a:srgbClr val="FFFFFF"/>
                </a:solidFill>
                <a:cs typeface="Segoe UI"/>
              </a:rPr>
              <a:t>GitHub Copilot Chat</a:t>
            </a:r>
            <a:endParaRPr sz="4800" b="1" kern="0" dirty="0">
              <a:solidFill>
                <a:srgbClr val="FFFFFF"/>
              </a:solidFill>
              <a:cs typeface="Arial"/>
              <a:sym typeface="Arial"/>
            </a:endParaRPr>
          </a:p>
        </p:txBody>
      </p:sp>
      <p:grpSp>
        <p:nvGrpSpPr>
          <p:cNvPr id="87" name="Google Shape;4209;p331">
            <a:extLst>
              <a:ext uri="{FF2B5EF4-FFF2-40B4-BE49-F238E27FC236}">
                <a16:creationId xmlns:a16="http://schemas.microsoft.com/office/drawing/2014/main" id="{F7ACD7AC-D945-4305-AD02-D0C80FFB4556}"/>
              </a:ext>
            </a:extLst>
          </p:cNvPr>
          <p:cNvGrpSpPr/>
          <p:nvPr/>
        </p:nvGrpSpPr>
        <p:grpSpPr>
          <a:xfrm>
            <a:off x="609604" y="474950"/>
            <a:ext cx="853432" cy="554709"/>
            <a:chOff x="6964866" y="1462185"/>
            <a:chExt cx="1069821" cy="693733"/>
          </a:xfrm>
        </p:grpSpPr>
        <p:grpSp>
          <p:nvGrpSpPr>
            <p:cNvPr id="88" name="Google Shape;4210;p331">
              <a:extLst>
                <a:ext uri="{FF2B5EF4-FFF2-40B4-BE49-F238E27FC236}">
                  <a16:creationId xmlns:a16="http://schemas.microsoft.com/office/drawing/2014/main" id="{20453805-C5B6-BA69-0E4C-87BF422B28AC}"/>
                </a:ext>
              </a:extLst>
            </p:cNvPr>
            <p:cNvGrpSpPr/>
            <p:nvPr/>
          </p:nvGrpSpPr>
          <p:grpSpPr>
            <a:xfrm>
              <a:off x="6964866" y="1462185"/>
              <a:ext cx="569901" cy="475708"/>
              <a:chOff x="690700" y="246575"/>
              <a:chExt cx="6228425" cy="5199000"/>
            </a:xfrm>
          </p:grpSpPr>
          <p:sp>
            <p:nvSpPr>
              <p:cNvPr id="92" name="Google Shape;4211;p331">
                <a:extLst>
                  <a:ext uri="{FF2B5EF4-FFF2-40B4-BE49-F238E27FC236}">
                    <a16:creationId xmlns:a16="http://schemas.microsoft.com/office/drawing/2014/main" id="{1CD18C37-5840-85C2-822C-667A6EF420BC}"/>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3" name="Google Shape;4212;p331">
                <a:extLst>
                  <a:ext uri="{FF2B5EF4-FFF2-40B4-BE49-F238E27FC236}">
                    <a16:creationId xmlns:a16="http://schemas.microsoft.com/office/drawing/2014/main" id="{F672A7D5-8D30-BDD3-57FC-44E1557972E1}"/>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4" name="Google Shape;4213;p331">
                <a:extLst>
                  <a:ext uri="{FF2B5EF4-FFF2-40B4-BE49-F238E27FC236}">
                    <a16:creationId xmlns:a16="http://schemas.microsoft.com/office/drawing/2014/main" id="{8755F912-7F94-2B91-73A3-52EAC5A968E9}"/>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9" name="Google Shape;4214;p331">
              <a:extLst>
                <a:ext uri="{FF2B5EF4-FFF2-40B4-BE49-F238E27FC236}">
                  <a16:creationId xmlns:a16="http://schemas.microsoft.com/office/drawing/2014/main" id="{116D3CE4-BFFC-3122-3A34-9D592B0294FF}"/>
                </a:ext>
              </a:extLst>
            </p:cNvPr>
            <p:cNvGrpSpPr/>
            <p:nvPr/>
          </p:nvGrpSpPr>
          <p:grpSpPr>
            <a:xfrm>
              <a:off x="7605309" y="1762318"/>
              <a:ext cx="429378" cy="393600"/>
              <a:chOff x="3012975" y="4599625"/>
              <a:chExt cx="63275" cy="58000"/>
            </a:xfrm>
          </p:grpSpPr>
          <p:sp>
            <p:nvSpPr>
              <p:cNvPr id="90" name="Google Shape;4215;p331">
                <a:extLst>
                  <a:ext uri="{FF2B5EF4-FFF2-40B4-BE49-F238E27FC236}">
                    <a16:creationId xmlns:a16="http://schemas.microsoft.com/office/drawing/2014/main" id="{FFDD5796-863F-3E32-5331-3DFDD773B322}"/>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91" name="Google Shape;4216;p331">
                <a:extLst>
                  <a:ext uri="{FF2B5EF4-FFF2-40B4-BE49-F238E27FC236}">
                    <a16:creationId xmlns:a16="http://schemas.microsoft.com/office/drawing/2014/main" id="{7CABF939-C763-AF8F-5D31-D9645606862F}"/>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pic>
        <p:nvPicPr>
          <p:cNvPr id="95" name="Picture 94">
            <a:extLst>
              <a:ext uri="{FF2B5EF4-FFF2-40B4-BE49-F238E27FC236}">
                <a16:creationId xmlns:a16="http://schemas.microsoft.com/office/drawing/2014/main" id="{4E2F1C55-99A7-3C04-ECEE-8BB51A18E353}"/>
              </a:ext>
            </a:extLst>
          </p:cNvPr>
          <p:cNvPicPr>
            <a:picLocks noChangeAspect="1"/>
          </p:cNvPicPr>
          <p:nvPr/>
        </p:nvPicPr>
        <p:blipFill>
          <a:blip r:embed="rId4"/>
          <a:stretch>
            <a:fillRect/>
          </a:stretch>
        </p:blipFill>
        <p:spPr>
          <a:xfrm>
            <a:off x="6293600" y="1147436"/>
            <a:ext cx="5652801" cy="5541289"/>
          </a:xfrm>
          <a:prstGeom prst="rect">
            <a:avLst/>
          </a:prstGeom>
          <a:ln w="28575">
            <a:solidFill>
              <a:srgbClr val="8B939E"/>
            </a:solidFill>
          </a:ln>
        </p:spPr>
      </p:pic>
      <p:sp>
        <p:nvSpPr>
          <p:cNvPr id="96" name="Google Shape;4192;p330">
            <a:extLst>
              <a:ext uri="{FF2B5EF4-FFF2-40B4-BE49-F238E27FC236}">
                <a16:creationId xmlns:a16="http://schemas.microsoft.com/office/drawing/2014/main" id="{8606DA34-5244-CBED-4E0F-8017384E2004}"/>
              </a:ext>
            </a:extLst>
          </p:cNvPr>
          <p:cNvSpPr txBox="1">
            <a:spLocks/>
          </p:cNvSpPr>
          <p:nvPr/>
        </p:nvSpPr>
        <p:spPr>
          <a:xfrm>
            <a:off x="576000" y="1368000"/>
            <a:ext cx="4752000" cy="2304000"/>
          </a:xfrm>
          <a:prstGeom prst="rect">
            <a:avLst/>
          </a:prstGeom>
          <a:noFill/>
          <a:ln>
            <a:noFill/>
          </a:ln>
        </p:spPr>
        <p:txBody>
          <a:bodyPr spcFirstLastPara="1" wrap="square" lIns="45700" tIns="22867" rIns="45700" bIns="22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9pPr>
          </a:lstStyle>
          <a:p>
            <a:pPr defTabSz="914400"/>
            <a:r>
              <a:rPr lang="en-US" kern="0">
                <a:latin typeface="Roboto"/>
                <a:ea typeface="Roboto"/>
                <a:cs typeface="Roboto"/>
                <a:sym typeface="Roboto"/>
              </a:rPr>
              <a:t>Ask in </a:t>
            </a:r>
            <a:r>
              <a:rPr lang="en-US" kern="0">
                <a:solidFill>
                  <a:srgbClr val="00FFFF"/>
                </a:solidFill>
                <a:latin typeface="Roboto"/>
                <a:ea typeface="Roboto"/>
                <a:cs typeface="Roboto"/>
                <a:sym typeface="Roboto"/>
              </a:rPr>
              <a:t>GitHub Copilot Chat</a:t>
            </a:r>
            <a:r>
              <a:rPr lang="en-US" kern="0">
                <a:latin typeface="Roboto"/>
                <a:ea typeface="Roboto"/>
                <a:cs typeface="Roboto"/>
                <a:sym typeface="Roboto"/>
              </a:rPr>
              <a:t> to get started</a:t>
            </a:r>
            <a:endParaRPr lang="en-US" kern="0">
              <a:solidFill>
                <a:srgbClr val="999999"/>
              </a:solidFill>
              <a:latin typeface="Roboto"/>
              <a:ea typeface="Roboto"/>
              <a:cs typeface="Roboto"/>
              <a:sym typeface="Roboto"/>
            </a:endParaRPr>
          </a:p>
        </p:txBody>
      </p:sp>
      <p:sp>
        <p:nvSpPr>
          <p:cNvPr id="97" name="TextBox 96">
            <a:extLst>
              <a:ext uri="{FF2B5EF4-FFF2-40B4-BE49-F238E27FC236}">
                <a16:creationId xmlns:a16="http://schemas.microsoft.com/office/drawing/2014/main" id="{35C0F2CC-5845-008B-0D87-D6B8043D7BAE}"/>
              </a:ext>
            </a:extLst>
          </p:cNvPr>
          <p:cNvSpPr txBox="1"/>
          <p:nvPr/>
        </p:nvSpPr>
        <p:spPr>
          <a:xfrm>
            <a:off x="549791" y="4672198"/>
            <a:ext cx="5348609" cy="1384995"/>
          </a:xfrm>
          <a:prstGeom prst="rect">
            <a:avLst/>
          </a:prstGeom>
          <a:noFill/>
        </p:spPr>
        <p:txBody>
          <a:bodyPr wrap="square" rtlCol="0">
            <a:spAutoFit/>
          </a:bodyPr>
          <a:lstStyle/>
          <a:p>
            <a:r>
              <a:rPr lang="en-HK" sz="2800">
                <a:solidFill>
                  <a:srgbClr val="FFFFFF"/>
                </a:solidFill>
                <a:cs typeface="Arial" panose="020B0604020202020204" pitchFamily="34" charset="0"/>
              </a:rPr>
              <a:t>Ask coding questions like </a:t>
            </a:r>
            <a:br>
              <a:rPr lang="en-HK" sz="2800">
                <a:solidFill>
                  <a:srgbClr val="FFFFFF"/>
                </a:solidFill>
                <a:cs typeface="Arial" panose="020B0604020202020204" pitchFamily="34" charset="0"/>
              </a:rPr>
            </a:br>
            <a:r>
              <a:rPr lang="en-HK" sz="2800">
                <a:solidFill>
                  <a:srgbClr val="FFFFFF"/>
                </a:solidFill>
                <a:cs typeface="Arial" panose="020B0604020202020204" pitchFamily="34" charset="0"/>
              </a:rPr>
              <a:t>“How do I implement JWT authentication in Node.js?”</a:t>
            </a:r>
          </a:p>
        </p:txBody>
      </p:sp>
    </p:spTree>
    <p:extLst>
      <p:ext uri="{BB962C8B-B14F-4D97-AF65-F5344CB8AC3E}">
        <p14:creationId xmlns:p14="http://schemas.microsoft.com/office/powerpoint/2010/main" val="1166809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E80EF-E21F-82EA-579C-176BEF2001CA}"/>
            </a:ext>
          </a:extLst>
        </p:cNvPr>
        <p:cNvGrpSpPr/>
        <p:nvPr/>
      </p:nvGrpSpPr>
      <p:grpSpPr>
        <a:xfrm>
          <a:off x="0" y="0"/>
          <a:ext cx="0" cy="0"/>
          <a:chOff x="0" y="0"/>
          <a:chExt cx="0" cy="0"/>
        </a:xfrm>
      </p:grpSpPr>
      <p:pic>
        <p:nvPicPr>
          <p:cNvPr id="59" name="Google Shape;23;p1" descr="Image">
            <a:extLst>
              <a:ext uri="{FF2B5EF4-FFF2-40B4-BE49-F238E27FC236}">
                <a16:creationId xmlns:a16="http://schemas.microsoft.com/office/drawing/2014/main" id="{FC0CEFB7-4520-7C14-19C7-7B38E2CF523D}"/>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60" name="Google Shape;25;p1">
            <a:extLst>
              <a:ext uri="{FF2B5EF4-FFF2-40B4-BE49-F238E27FC236}">
                <a16:creationId xmlns:a16="http://schemas.microsoft.com/office/drawing/2014/main" id="{38D370C1-D344-048E-AA37-BE51B609EC54}"/>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61" name="Google Shape;26;p1">
            <a:extLst>
              <a:ext uri="{FF2B5EF4-FFF2-40B4-BE49-F238E27FC236}">
                <a16:creationId xmlns:a16="http://schemas.microsoft.com/office/drawing/2014/main" id="{578D808D-9204-C3A7-824C-2F29A51B1410}"/>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19" name="Google Shape;4207;p331">
            <a:extLst>
              <a:ext uri="{FF2B5EF4-FFF2-40B4-BE49-F238E27FC236}">
                <a16:creationId xmlns:a16="http://schemas.microsoft.com/office/drawing/2014/main" id="{8966A56F-5C05-F6A5-F056-3283601D28DF}"/>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4800" b="1" kern="0">
                <a:solidFill>
                  <a:srgbClr val="FFFFFF"/>
                </a:solidFill>
                <a:cs typeface="Arial"/>
                <a:sym typeface="Arial"/>
              </a:rPr>
              <a:t>Working with Commands</a:t>
            </a:r>
            <a:endParaRPr sz="4800" kern="0">
              <a:solidFill>
                <a:srgbClr val="FFFFFF"/>
              </a:solidFill>
              <a:cs typeface="Arial"/>
              <a:sym typeface="Arial"/>
            </a:endParaRPr>
          </a:p>
        </p:txBody>
      </p:sp>
      <p:sp>
        <p:nvSpPr>
          <p:cNvPr id="20" name="Google Shape;4208;p331">
            <a:extLst>
              <a:ext uri="{FF2B5EF4-FFF2-40B4-BE49-F238E27FC236}">
                <a16:creationId xmlns:a16="http://schemas.microsoft.com/office/drawing/2014/main" id="{A917F090-0CE5-CD9E-2CCA-6B1E54651190}"/>
              </a:ext>
            </a:extLst>
          </p:cNvPr>
          <p:cNvSpPr txBox="1">
            <a:spLocks/>
          </p:cNvSpPr>
          <p:nvPr/>
        </p:nvSpPr>
        <p:spPr>
          <a:xfrm>
            <a:off x="576000" y="1368000"/>
            <a:ext cx="4752000" cy="2304000"/>
          </a:xfrm>
          <a:prstGeom prst="rect">
            <a:avLst/>
          </a:prstGeom>
          <a:noFill/>
          <a:ln>
            <a:noFill/>
          </a:ln>
        </p:spPr>
        <p:txBody>
          <a:bodyPr spcFirstLastPara="1" wrap="square" lIns="45700" tIns="22867" rIns="45700" bIns="22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Arial"/>
              <a:buNone/>
              <a:tabLst/>
              <a:defRPr/>
            </a:pPr>
            <a:r>
              <a:rPr kumimoji="0" lang="en-US" sz="4000" b="1" i="0" u="none" strike="noStrike" kern="0" cap="none" spc="0" normalizeH="0" baseline="0" noProof="0">
                <a:ln>
                  <a:noFill/>
                </a:ln>
                <a:solidFill>
                  <a:srgbClr val="FFFFFF"/>
                </a:solidFill>
                <a:effectLst/>
                <a:uLnTx/>
                <a:uFillTx/>
                <a:latin typeface="Arial"/>
                <a:cs typeface="Arial"/>
                <a:sym typeface="Arial"/>
              </a:rPr>
              <a:t>Use the </a:t>
            </a:r>
            <a:r>
              <a:rPr kumimoji="0" lang="en-US" sz="4000" b="1" i="0" u="none" strike="noStrike" kern="0" cap="none" spc="0" normalizeH="0" baseline="0" noProof="0">
                <a:ln>
                  <a:noFill/>
                </a:ln>
                <a:solidFill>
                  <a:srgbClr val="00FF00"/>
                </a:solidFill>
                <a:effectLst/>
                <a:uLnTx/>
                <a:uFillTx/>
                <a:latin typeface="Arial"/>
                <a:cs typeface="Arial"/>
                <a:sym typeface="Arial"/>
              </a:rPr>
              <a:t>/</a:t>
            </a:r>
            <a:r>
              <a:rPr kumimoji="0" lang="en-US" sz="4000" b="1" i="0" u="none" strike="noStrike" kern="0" cap="none" spc="0" normalizeH="0" baseline="0" noProof="0">
                <a:ln>
                  <a:noFill/>
                </a:ln>
                <a:solidFill>
                  <a:srgbClr val="FFFFFF"/>
                </a:solidFill>
                <a:effectLst/>
                <a:uLnTx/>
                <a:uFillTx/>
                <a:latin typeface="Arial"/>
                <a:cs typeface="Arial"/>
                <a:sym typeface="Arial"/>
              </a:rPr>
              <a:t> command in </a:t>
            </a:r>
            <a:r>
              <a:rPr kumimoji="0" lang="en-US" sz="4000" b="1" i="0" u="none" strike="noStrike" kern="0" cap="none" spc="0" normalizeH="0" baseline="0" noProof="0">
                <a:ln>
                  <a:noFill/>
                </a:ln>
                <a:solidFill>
                  <a:srgbClr val="00FFFF"/>
                </a:solidFill>
                <a:effectLst/>
                <a:uLnTx/>
                <a:uFillTx/>
                <a:latin typeface="Arial"/>
                <a:cs typeface="Arial"/>
                <a:sym typeface="Arial"/>
              </a:rPr>
              <a:t>GitHub Copilot Chat</a:t>
            </a:r>
            <a:r>
              <a:rPr kumimoji="0" lang="en-US" sz="4000" b="1" i="0" u="none" strike="noStrike" kern="0" cap="none" spc="0" normalizeH="0" baseline="0" noProof="0">
                <a:ln>
                  <a:noFill/>
                </a:ln>
                <a:solidFill>
                  <a:srgbClr val="FFFFFF"/>
                </a:solidFill>
                <a:effectLst/>
                <a:uLnTx/>
                <a:uFillTx/>
                <a:latin typeface="Arial"/>
                <a:cs typeface="Arial"/>
                <a:sym typeface="Arial"/>
              </a:rPr>
              <a:t> to start a task</a:t>
            </a:r>
            <a:endParaRPr kumimoji="0" lang="en-US" sz="4000" b="1" i="0" u="none" strike="noStrike" kern="0" cap="none" spc="0" normalizeH="0" baseline="0" noProof="0">
              <a:ln>
                <a:noFill/>
              </a:ln>
              <a:solidFill>
                <a:srgbClr val="999999"/>
              </a:solidFill>
              <a:effectLst/>
              <a:uLnTx/>
              <a:uFillTx/>
              <a:latin typeface="Arial"/>
              <a:cs typeface="Arial"/>
              <a:sym typeface="Arial"/>
            </a:endParaRPr>
          </a:p>
        </p:txBody>
      </p:sp>
      <p:grpSp>
        <p:nvGrpSpPr>
          <p:cNvPr id="21" name="Google Shape;4209;p331">
            <a:extLst>
              <a:ext uri="{FF2B5EF4-FFF2-40B4-BE49-F238E27FC236}">
                <a16:creationId xmlns:a16="http://schemas.microsoft.com/office/drawing/2014/main" id="{64D46CAA-5EC0-79EF-BBD8-5B9BF3C3D100}"/>
              </a:ext>
            </a:extLst>
          </p:cNvPr>
          <p:cNvGrpSpPr/>
          <p:nvPr/>
        </p:nvGrpSpPr>
        <p:grpSpPr>
          <a:xfrm>
            <a:off x="609604" y="474950"/>
            <a:ext cx="853432" cy="554709"/>
            <a:chOff x="6964866" y="1462185"/>
            <a:chExt cx="1069821" cy="693733"/>
          </a:xfrm>
        </p:grpSpPr>
        <p:grpSp>
          <p:nvGrpSpPr>
            <p:cNvPr id="22" name="Google Shape;4210;p331">
              <a:extLst>
                <a:ext uri="{FF2B5EF4-FFF2-40B4-BE49-F238E27FC236}">
                  <a16:creationId xmlns:a16="http://schemas.microsoft.com/office/drawing/2014/main" id="{FF911BC1-6E29-BB6F-8E79-A3F9AF4C05CF}"/>
                </a:ext>
              </a:extLst>
            </p:cNvPr>
            <p:cNvGrpSpPr/>
            <p:nvPr/>
          </p:nvGrpSpPr>
          <p:grpSpPr>
            <a:xfrm>
              <a:off x="6964866" y="1462185"/>
              <a:ext cx="569901" cy="475708"/>
              <a:chOff x="690700" y="246575"/>
              <a:chExt cx="6228425" cy="5199000"/>
            </a:xfrm>
          </p:grpSpPr>
          <p:sp>
            <p:nvSpPr>
              <p:cNvPr id="26" name="Google Shape;4211;p331">
                <a:extLst>
                  <a:ext uri="{FF2B5EF4-FFF2-40B4-BE49-F238E27FC236}">
                    <a16:creationId xmlns:a16="http://schemas.microsoft.com/office/drawing/2014/main" id="{3C7371C2-DED1-58C5-7DD9-9E99396D6C64}"/>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4212;p331">
                <a:extLst>
                  <a:ext uri="{FF2B5EF4-FFF2-40B4-BE49-F238E27FC236}">
                    <a16:creationId xmlns:a16="http://schemas.microsoft.com/office/drawing/2014/main" id="{A4119671-D822-9598-12A7-F10B8DD93BC8}"/>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4213;p331">
                <a:extLst>
                  <a:ext uri="{FF2B5EF4-FFF2-40B4-BE49-F238E27FC236}">
                    <a16:creationId xmlns:a16="http://schemas.microsoft.com/office/drawing/2014/main" id="{08251B79-C223-8DF3-EB0B-0723D18C874B}"/>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3" name="Google Shape;4214;p331">
              <a:extLst>
                <a:ext uri="{FF2B5EF4-FFF2-40B4-BE49-F238E27FC236}">
                  <a16:creationId xmlns:a16="http://schemas.microsoft.com/office/drawing/2014/main" id="{9F5E337A-225E-2BDB-BE3C-69C4B8586D45}"/>
                </a:ext>
              </a:extLst>
            </p:cNvPr>
            <p:cNvGrpSpPr/>
            <p:nvPr/>
          </p:nvGrpSpPr>
          <p:grpSpPr>
            <a:xfrm>
              <a:off x="7605309" y="1762318"/>
              <a:ext cx="429378" cy="393600"/>
              <a:chOff x="3012975" y="4599625"/>
              <a:chExt cx="63275" cy="58000"/>
            </a:xfrm>
          </p:grpSpPr>
          <p:sp>
            <p:nvSpPr>
              <p:cNvPr id="24" name="Google Shape;4215;p331">
                <a:extLst>
                  <a:ext uri="{FF2B5EF4-FFF2-40B4-BE49-F238E27FC236}">
                    <a16:creationId xmlns:a16="http://schemas.microsoft.com/office/drawing/2014/main" id="{21D90F91-9ACC-1FEC-E5D4-F87DB71E8B67}"/>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5" name="Google Shape;4216;p331">
                <a:extLst>
                  <a:ext uri="{FF2B5EF4-FFF2-40B4-BE49-F238E27FC236}">
                    <a16:creationId xmlns:a16="http://schemas.microsoft.com/office/drawing/2014/main" id="{80CE4AF7-C41F-7E46-B390-E506E69E480F}"/>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29" name="TextBox 28">
            <a:extLst>
              <a:ext uri="{FF2B5EF4-FFF2-40B4-BE49-F238E27FC236}">
                <a16:creationId xmlns:a16="http://schemas.microsoft.com/office/drawing/2014/main" id="{C26D9B03-28AE-15E4-FFED-5575B969CF27}"/>
              </a:ext>
            </a:extLst>
          </p:cNvPr>
          <p:cNvSpPr txBox="1"/>
          <p:nvPr/>
        </p:nvSpPr>
        <p:spPr>
          <a:xfrm>
            <a:off x="609605" y="3969698"/>
            <a:ext cx="5758792" cy="294926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FFFFFF"/>
                </a:solidFill>
                <a:effectLst/>
                <a:uLnTx/>
                <a:uFillTx/>
              </a:rPr>
              <a:t>Use /explain to understand complex code blocks</a:t>
            </a:r>
            <a:endParaRPr kumimoji="0" lang="en-US" sz="2800" b="0" i="0" u="none" strike="noStrike" kern="0" cap="none" spc="0" normalizeH="0" baseline="0" noProof="0">
              <a:ln>
                <a:noFill/>
              </a:ln>
              <a:solidFill>
                <a:srgbClr val="FFFFFF"/>
              </a:solidFill>
              <a:effectLst/>
              <a:uLnTx/>
              <a:uFillTx/>
              <a:cs typeface="Segoe U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FFFFFF"/>
                </a:solidFill>
                <a:effectLst/>
                <a:uLnTx/>
                <a:uFillTx/>
              </a:rPr>
              <a:t>Debug issues with  /fix</a:t>
            </a:r>
            <a:endParaRPr kumimoji="0" lang="en-US" sz="2800" b="0" i="0" u="none" strike="noStrike" kern="0" cap="none" spc="0" normalizeH="0" baseline="0" noProof="0">
              <a:ln>
                <a:noFill/>
              </a:ln>
              <a:solidFill>
                <a:srgbClr val="FFFFFF"/>
              </a:solidFill>
              <a:effectLst/>
              <a:uLnTx/>
              <a:uFillTx/>
              <a:cs typeface="Segoe U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FFFFFF"/>
                </a:solidFill>
                <a:effectLst/>
                <a:uLnTx/>
                <a:uFillTx/>
              </a:rPr>
              <a:t>Generate tests with /tests</a:t>
            </a:r>
            <a:endParaRPr kumimoji="0" lang="en-US" sz="2800" b="0" i="0" u="none" strike="noStrike" kern="0" cap="none" spc="0" normalizeH="0" baseline="0" noProof="0">
              <a:ln>
                <a:noFill/>
              </a:ln>
              <a:solidFill>
                <a:srgbClr val="FFFFFF"/>
              </a:solidFill>
              <a:effectLst/>
              <a:uLnTx/>
              <a:uFillTx/>
              <a:cs typeface="Segoe U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FFFFFF"/>
                </a:solidFill>
                <a:effectLst/>
                <a:uLnTx/>
                <a:uFillTx/>
                <a:cs typeface="Segoe UI"/>
              </a:rPr>
              <a:t>Ask questions about open project with @workspace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HK" sz="1800" b="0" i="0" u="none" strike="noStrike" kern="0" cap="none" spc="0" normalizeH="0" baseline="0" noProof="0">
              <a:ln>
                <a:noFill/>
              </a:ln>
              <a:solidFill>
                <a:srgbClr val="FFFFFF"/>
              </a:solidFill>
              <a:effectLst/>
              <a:uLnTx/>
              <a:uFillTx/>
            </a:endParaRPr>
          </a:p>
        </p:txBody>
      </p:sp>
      <p:pic>
        <p:nvPicPr>
          <p:cNvPr id="30" name="Picture 29">
            <a:extLst>
              <a:ext uri="{FF2B5EF4-FFF2-40B4-BE49-F238E27FC236}">
                <a16:creationId xmlns:a16="http://schemas.microsoft.com/office/drawing/2014/main" id="{C67F8D4C-71E3-2ADA-47D0-5D30BCBB6402}"/>
              </a:ext>
            </a:extLst>
          </p:cNvPr>
          <p:cNvPicPr>
            <a:picLocks noChangeAspect="1"/>
          </p:cNvPicPr>
          <p:nvPr/>
        </p:nvPicPr>
        <p:blipFill>
          <a:blip r:embed="rId4"/>
          <a:stretch>
            <a:fillRect/>
          </a:stretch>
        </p:blipFill>
        <p:spPr>
          <a:xfrm>
            <a:off x="6638978" y="1254459"/>
            <a:ext cx="5074007" cy="5430477"/>
          </a:xfrm>
          <a:prstGeom prst="rect">
            <a:avLst/>
          </a:prstGeom>
          <a:ln w="28575">
            <a:solidFill>
              <a:srgbClr val="8B939E"/>
            </a:solidFill>
          </a:ln>
        </p:spPr>
      </p:pic>
    </p:spTree>
    <p:extLst>
      <p:ext uri="{BB962C8B-B14F-4D97-AF65-F5344CB8AC3E}">
        <p14:creationId xmlns:p14="http://schemas.microsoft.com/office/powerpoint/2010/main" val="2746113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F0F6-D34E-24AA-0DB7-BDD1B3125AFE}"/>
            </a:ext>
          </a:extLst>
        </p:cNvPr>
        <p:cNvGrpSpPr/>
        <p:nvPr/>
      </p:nvGrpSpPr>
      <p:grpSpPr>
        <a:xfrm>
          <a:off x="0" y="0"/>
          <a:ext cx="0" cy="0"/>
          <a:chOff x="0" y="0"/>
          <a:chExt cx="0" cy="0"/>
        </a:xfrm>
      </p:grpSpPr>
      <p:pic>
        <p:nvPicPr>
          <p:cNvPr id="59" name="Google Shape;23;p1" descr="Image">
            <a:extLst>
              <a:ext uri="{FF2B5EF4-FFF2-40B4-BE49-F238E27FC236}">
                <a16:creationId xmlns:a16="http://schemas.microsoft.com/office/drawing/2014/main" id="{EDCF2EFA-DC50-6457-D86E-88F43321AB1D}"/>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60" name="Google Shape;25;p1">
            <a:extLst>
              <a:ext uri="{FF2B5EF4-FFF2-40B4-BE49-F238E27FC236}">
                <a16:creationId xmlns:a16="http://schemas.microsoft.com/office/drawing/2014/main" id="{7D2CC8F5-1DEA-C9C8-731A-82AE0A01217E}"/>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61" name="Google Shape;26;p1">
            <a:extLst>
              <a:ext uri="{FF2B5EF4-FFF2-40B4-BE49-F238E27FC236}">
                <a16:creationId xmlns:a16="http://schemas.microsoft.com/office/drawing/2014/main" id="{24488F1D-D96E-9EF0-2874-816B8F685561}"/>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19" name="Google Shape;4207;p331">
            <a:extLst>
              <a:ext uri="{FF2B5EF4-FFF2-40B4-BE49-F238E27FC236}">
                <a16:creationId xmlns:a16="http://schemas.microsoft.com/office/drawing/2014/main" id="{D0AC4537-DA37-EE7E-7612-48A55C604C11}"/>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4800" b="1">
                <a:solidFill>
                  <a:srgbClr val="FFFFFF"/>
                </a:solidFill>
                <a:cs typeface="Segoe UI"/>
              </a:rPr>
              <a:t>GitHub Copilot Agent Mode</a:t>
            </a:r>
            <a:endParaRPr sz="4800" b="1" kern="0">
              <a:solidFill>
                <a:srgbClr val="FFFFFF"/>
              </a:solidFill>
              <a:cs typeface="Arial"/>
              <a:sym typeface="Arial"/>
            </a:endParaRPr>
          </a:p>
        </p:txBody>
      </p:sp>
      <p:grpSp>
        <p:nvGrpSpPr>
          <p:cNvPr id="20" name="Google Shape;4209;p331">
            <a:extLst>
              <a:ext uri="{FF2B5EF4-FFF2-40B4-BE49-F238E27FC236}">
                <a16:creationId xmlns:a16="http://schemas.microsoft.com/office/drawing/2014/main" id="{EA7C174D-D093-B343-96FE-C405E63D12E2}"/>
              </a:ext>
            </a:extLst>
          </p:cNvPr>
          <p:cNvGrpSpPr/>
          <p:nvPr/>
        </p:nvGrpSpPr>
        <p:grpSpPr>
          <a:xfrm>
            <a:off x="609604" y="474950"/>
            <a:ext cx="853432" cy="554709"/>
            <a:chOff x="6964866" y="1462185"/>
            <a:chExt cx="1069821" cy="693733"/>
          </a:xfrm>
        </p:grpSpPr>
        <p:grpSp>
          <p:nvGrpSpPr>
            <p:cNvPr id="21" name="Google Shape;4210;p331">
              <a:extLst>
                <a:ext uri="{FF2B5EF4-FFF2-40B4-BE49-F238E27FC236}">
                  <a16:creationId xmlns:a16="http://schemas.microsoft.com/office/drawing/2014/main" id="{99FFD002-A05D-8202-7080-45223E1FC443}"/>
                </a:ext>
              </a:extLst>
            </p:cNvPr>
            <p:cNvGrpSpPr/>
            <p:nvPr/>
          </p:nvGrpSpPr>
          <p:grpSpPr>
            <a:xfrm>
              <a:off x="6964866" y="1462185"/>
              <a:ext cx="569901" cy="475708"/>
              <a:chOff x="690700" y="246575"/>
              <a:chExt cx="6228425" cy="5199000"/>
            </a:xfrm>
          </p:grpSpPr>
          <p:sp>
            <p:nvSpPr>
              <p:cNvPr id="25" name="Google Shape;4211;p331">
                <a:extLst>
                  <a:ext uri="{FF2B5EF4-FFF2-40B4-BE49-F238E27FC236}">
                    <a16:creationId xmlns:a16="http://schemas.microsoft.com/office/drawing/2014/main" id="{14858CA5-D5BA-0F34-FF16-64EA331FC0CC}"/>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4212;p331">
                <a:extLst>
                  <a:ext uri="{FF2B5EF4-FFF2-40B4-BE49-F238E27FC236}">
                    <a16:creationId xmlns:a16="http://schemas.microsoft.com/office/drawing/2014/main" id="{D5CE7559-4982-C4A6-AE50-34F3BAEAB477}"/>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4213;p331">
                <a:extLst>
                  <a:ext uri="{FF2B5EF4-FFF2-40B4-BE49-F238E27FC236}">
                    <a16:creationId xmlns:a16="http://schemas.microsoft.com/office/drawing/2014/main" id="{F0315683-9318-7A33-497F-8A8DD8C419CD}"/>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2" name="Google Shape;4214;p331">
              <a:extLst>
                <a:ext uri="{FF2B5EF4-FFF2-40B4-BE49-F238E27FC236}">
                  <a16:creationId xmlns:a16="http://schemas.microsoft.com/office/drawing/2014/main" id="{89909541-3EC9-449E-7853-66DBF0571A32}"/>
                </a:ext>
              </a:extLst>
            </p:cNvPr>
            <p:cNvGrpSpPr/>
            <p:nvPr/>
          </p:nvGrpSpPr>
          <p:grpSpPr>
            <a:xfrm>
              <a:off x="7605309" y="1762318"/>
              <a:ext cx="429378" cy="393600"/>
              <a:chOff x="3012975" y="4599625"/>
              <a:chExt cx="63275" cy="58000"/>
            </a:xfrm>
          </p:grpSpPr>
          <p:sp>
            <p:nvSpPr>
              <p:cNvPr id="23" name="Google Shape;4215;p331">
                <a:extLst>
                  <a:ext uri="{FF2B5EF4-FFF2-40B4-BE49-F238E27FC236}">
                    <a16:creationId xmlns:a16="http://schemas.microsoft.com/office/drawing/2014/main" id="{B7B63E86-8739-1372-E77E-295D77BF45FC}"/>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24" name="Google Shape;4216;p331">
                <a:extLst>
                  <a:ext uri="{FF2B5EF4-FFF2-40B4-BE49-F238E27FC236}">
                    <a16:creationId xmlns:a16="http://schemas.microsoft.com/office/drawing/2014/main" id="{E902A6FB-7C2F-1E86-F05B-A6BD070A132A}"/>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28" name="Text Placeholder 5">
            <a:extLst>
              <a:ext uri="{FF2B5EF4-FFF2-40B4-BE49-F238E27FC236}">
                <a16:creationId xmlns:a16="http://schemas.microsoft.com/office/drawing/2014/main" id="{8844CBA2-508E-4EE9-3B17-FF0749322CD1}"/>
              </a:ext>
            </a:extLst>
          </p:cNvPr>
          <p:cNvSpPr txBox="1">
            <a:spLocks/>
          </p:cNvSpPr>
          <p:nvPr/>
        </p:nvSpPr>
        <p:spPr>
          <a:xfrm>
            <a:off x="584200" y="1435100"/>
            <a:ext cx="11018838" cy="51173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Segoe UI"/>
              </a:rPr>
              <a:t>Generally Available (GA) </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Next evolution of AI-assisted development</a:t>
            </a:r>
            <a:endParaRPr kumimoji="0" lang="en-US" sz="2800" b="0" i="0" u="none" strike="noStrike" kern="1200" cap="none" spc="0" normalizeH="0" baseline="0" noProof="0" dirty="0">
              <a:ln>
                <a:noFill/>
              </a:ln>
              <a:solidFill>
                <a:srgbClr val="FFFFFF"/>
              </a:solidFill>
              <a:effectLst/>
              <a:uLnTx/>
              <a:uFillTx/>
              <a:latin typeface="Arial"/>
              <a:ea typeface="+mn-ea"/>
              <a:cs typeface="Segoe 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An autonomous peer programmer</a:t>
            </a:r>
            <a:endParaRPr kumimoji="0" lang="en-US" sz="2900" b="0" i="0" u="none" strike="noStrike" kern="1200" cap="none" spc="0" normalizeH="0" baseline="0" noProof="0" dirty="0">
              <a:ln>
                <a:noFill/>
              </a:ln>
              <a:solidFill>
                <a:srgbClr val="FFFFFF"/>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Analyzes your codebase to gather full context</a:t>
            </a:r>
            <a:endParaRPr kumimoji="0" lang="en-US" sz="2800" b="0" i="0" u="none" strike="noStrike" kern="1200" cap="none" spc="0" normalizeH="0" baseline="0" noProof="0" dirty="0">
              <a:ln>
                <a:noFill/>
              </a:ln>
              <a:solidFill>
                <a:srgbClr val="FFFFFF"/>
              </a:solidFill>
              <a:effectLst/>
              <a:uLnTx/>
              <a:uFillTx/>
              <a:latin typeface="Arial"/>
              <a:ea typeface="+mn-ea"/>
              <a:cs typeface="Segoe 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Agent Mode iterates on its own code</a:t>
            </a:r>
            <a:endParaRPr kumimoji="0" lang="en-US" sz="2800" b="0" i="0" u="none" strike="noStrike" kern="1200" cap="none" spc="0" normalizeH="0" baseline="0" noProof="0" dirty="0">
              <a:ln>
                <a:noFill/>
              </a:ln>
              <a:solidFill>
                <a:srgbClr val="FFFFFF"/>
              </a:solidFill>
              <a:effectLst/>
              <a:uLnTx/>
              <a:uFillTx/>
              <a:latin typeface="Arial"/>
              <a:ea typeface="+mn-ea"/>
              <a:cs typeface="Segoe 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Segoe UI"/>
              </a:rPr>
              <a:t>Integrate GitHub functionality into any LLM tool (via MCP)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Segoe UI"/>
            </a:endParaRPr>
          </a:p>
        </p:txBody>
      </p:sp>
    </p:spTree>
    <p:extLst>
      <p:ext uri="{BB962C8B-B14F-4D97-AF65-F5344CB8AC3E}">
        <p14:creationId xmlns:p14="http://schemas.microsoft.com/office/powerpoint/2010/main" val="3554044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p1" descr="Image">
            <a:extLst>
              <a:ext uri="{FF2B5EF4-FFF2-40B4-BE49-F238E27FC236}">
                <a16:creationId xmlns:a16="http://schemas.microsoft.com/office/drawing/2014/main" id="{71BA6DAC-F61E-1CA3-7476-FBF388029B03}"/>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3" name="Google Shape;25;p1">
            <a:extLst>
              <a:ext uri="{FF2B5EF4-FFF2-40B4-BE49-F238E27FC236}">
                <a16:creationId xmlns:a16="http://schemas.microsoft.com/office/drawing/2014/main" id="{1A994822-4EBB-D8BA-815C-308028014B66}"/>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4" name="Google Shape;26;p1">
            <a:extLst>
              <a:ext uri="{FF2B5EF4-FFF2-40B4-BE49-F238E27FC236}">
                <a16:creationId xmlns:a16="http://schemas.microsoft.com/office/drawing/2014/main" id="{0783D804-0186-CE6A-2724-55C016721464}"/>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5" name="Google Shape;4207;p331">
            <a:extLst>
              <a:ext uri="{FF2B5EF4-FFF2-40B4-BE49-F238E27FC236}">
                <a16:creationId xmlns:a16="http://schemas.microsoft.com/office/drawing/2014/main" id="{AA749A71-A1AE-2C33-9A6F-5F04CC224BBE}"/>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4800" b="1">
                <a:solidFill>
                  <a:srgbClr val="FFFFFF"/>
                </a:solidFill>
                <a:cs typeface="Segoe UI"/>
              </a:rPr>
              <a:t>Exploring the power of Agent Mode</a:t>
            </a:r>
            <a:endParaRPr sz="4800" b="1" kern="0">
              <a:solidFill>
                <a:srgbClr val="FFFFFF"/>
              </a:solidFill>
              <a:cs typeface="Arial"/>
              <a:sym typeface="Arial"/>
            </a:endParaRPr>
          </a:p>
        </p:txBody>
      </p:sp>
      <p:grpSp>
        <p:nvGrpSpPr>
          <p:cNvPr id="6" name="Google Shape;4209;p331">
            <a:extLst>
              <a:ext uri="{FF2B5EF4-FFF2-40B4-BE49-F238E27FC236}">
                <a16:creationId xmlns:a16="http://schemas.microsoft.com/office/drawing/2014/main" id="{7455D546-32FF-7CAA-8AF7-46B10308CDB3}"/>
              </a:ext>
            </a:extLst>
          </p:cNvPr>
          <p:cNvGrpSpPr/>
          <p:nvPr/>
        </p:nvGrpSpPr>
        <p:grpSpPr>
          <a:xfrm>
            <a:off x="609604" y="474950"/>
            <a:ext cx="853432" cy="554709"/>
            <a:chOff x="6964866" y="1462185"/>
            <a:chExt cx="1069821" cy="693733"/>
          </a:xfrm>
        </p:grpSpPr>
        <p:grpSp>
          <p:nvGrpSpPr>
            <p:cNvPr id="7" name="Google Shape;4210;p331">
              <a:extLst>
                <a:ext uri="{FF2B5EF4-FFF2-40B4-BE49-F238E27FC236}">
                  <a16:creationId xmlns:a16="http://schemas.microsoft.com/office/drawing/2014/main" id="{ED12487B-26DC-BBB3-DD95-CACAE5686D5F}"/>
                </a:ext>
              </a:extLst>
            </p:cNvPr>
            <p:cNvGrpSpPr/>
            <p:nvPr/>
          </p:nvGrpSpPr>
          <p:grpSpPr>
            <a:xfrm>
              <a:off x="6964866" y="1462185"/>
              <a:ext cx="569901" cy="475708"/>
              <a:chOff x="690700" y="246575"/>
              <a:chExt cx="6228425" cy="5199000"/>
            </a:xfrm>
          </p:grpSpPr>
          <p:sp>
            <p:nvSpPr>
              <p:cNvPr id="11" name="Google Shape;4211;p331">
                <a:extLst>
                  <a:ext uri="{FF2B5EF4-FFF2-40B4-BE49-F238E27FC236}">
                    <a16:creationId xmlns:a16="http://schemas.microsoft.com/office/drawing/2014/main" id="{555F055F-04E1-70FB-48CF-78B129AFF587}"/>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4212;p331">
                <a:extLst>
                  <a:ext uri="{FF2B5EF4-FFF2-40B4-BE49-F238E27FC236}">
                    <a16:creationId xmlns:a16="http://schemas.microsoft.com/office/drawing/2014/main" id="{797F3317-81EC-FFBA-02DA-BB528CAA0EF5}"/>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4213;p331">
                <a:extLst>
                  <a:ext uri="{FF2B5EF4-FFF2-40B4-BE49-F238E27FC236}">
                    <a16:creationId xmlns:a16="http://schemas.microsoft.com/office/drawing/2014/main" id="{AF038FA5-DBA3-9746-EFB8-34C26868D8E3}"/>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 name="Google Shape;4214;p331">
              <a:extLst>
                <a:ext uri="{FF2B5EF4-FFF2-40B4-BE49-F238E27FC236}">
                  <a16:creationId xmlns:a16="http://schemas.microsoft.com/office/drawing/2014/main" id="{FF2F4C65-F418-ACBC-7B89-94122A99A2E9}"/>
                </a:ext>
              </a:extLst>
            </p:cNvPr>
            <p:cNvGrpSpPr/>
            <p:nvPr/>
          </p:nvGrpSpPr>
          <p:grpSpPr>
            <a:xfrm>
              <a:off x="7605309" y="1762318"/>
              <a:ext cx="429378" cy="393600"/>
              <a:chOff x="3012975" y="4599625"/>
              <a:chExt cx="63275" cy="58000"/>
            </a:xfrm>
          </p:grpSpPr>
          <p:sp>
            <p:nvSpPr>
              <p:cNvPr id="9" name="Google Shape;4215;p331">
                <a:extLst>
                  <a:ext uri="{FF2B5EF4-FFF2-40B4-BE49-F238E27FC236}">
                    <a16:creationId xmlns:a16="http://schemas.microsoft.com/office/drawing/2014/main" id="{57085396-5824-F99D-514B-F9A9413D5859}"/>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0" name="Google Shape;4216;p331">
                <a:extLst>
                  <a:ext uri="{FF2B5EF4-FFF2-40B4-BE49-F238E27FC236}">
                    <a16:creationId xmlns:a16="http://schemas.microsoft.com/office/drawing/2014/main" id="{C3E4B6CC-45EB-2027-1F5E-26DBBB001810}"/>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14" name="Text Placeholder 5">
            <a:extLst>
              <a:ext uri="{FF2B5EF4-FFF2-40B4-BE49-F238E27FC236}">
                <a16:creationId xmlns:a16="http://schemas.microsoft.com/office/drawing/2014/main" id="{DD737146-3A48-2CCF-A999-0D4E1C3683FE}"/>
              </a:ext>
            </a:extLst>
          </p:cNvPr>
          <p:cNvSpPr txBox="1">
            <a:spLocks/>
          </p:cNvSpPr>
          <p:nvPr/>
        </p:nvSpPr>
        <p:spPr>
          <a:xfrm>
            <a:off x="584200" y="1435100"/>
            <a:ext cx="11018838" cy="5117387"/>
          </a:xfrm>
          <a:prstGeom prst="rect">
            <a:avLst/>
          </a:prstGeom>
        </p:spPr>
        <p:txBody>
          <a:bodyPr vert="horz" lIns="91440" tIns="45720" rIns="91440" bIns="45720" rtlCol="0" anchor="t">
            <a:normAutofit lnSpcReduction="10000"/>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5000000000000000000" pitchFamily="2" charset="2"/>
              <a:buChar char="•"/>
              <a:defRPr/>
            </a:pPr>
            <a:r>
              <a:rPr lang="en-US">
                <a:solidFill>
                  <a:srgbClr val="FFFFFF"/>
                </a:solidFill>
                <a:latin typeface="Segoe UI"/>
              </a:rPr>
              <a:t>Autonomous operation</a:t>
            </a:r>
          </a:p>
          <a:p>
            <a:pPr marL="457200" indent="-457200">
              <a:buFont typeface="Arial" panose="05000000000000000000" pitchFamily="2" charset="2"/>
              <a:buChar char="•"/>
              <a:defRPr/>
            </a:pPr>
            <a:r>
              <a:rPr lang="en-US">
                <a:solidFill>
                  <a:srgbClr val="FFFFFF"/>
                </a:solidFill>
                <a:latin typeface="Segoe UI"/>
              </a:rPr>
              <a:t>Multi-step tasks</a:t>
            </a:r>
          </a:p>
          <a:p>
            <a:pPr marL="457200" indent="-457200">
              <a:buFont typeface="Arial" panose="05000000000000000000" pitchFamily="2" charset="2"/>
              <a:buChar char="•"/>
              <a:defRPr/>
            </a:pPr>
            <a:r>
              <a:rPr lang="en-US">
                <a:solidFill>
                  <a:srgbClr val="FFFFFF"/>
                </a:solidFill>
                <a:latin typeface="Segoe UI"/>
              </a:rPr>
              <a:t>Tools for task completion</a:t>
            </a:r>
          </a:p>
          <a:p>
            <a:pPr marL="457200" indent="-457200">
              <a:buFont typeface="Arial" panose="05000000000000000000" pitchFamily="2" charset="2"/>
              <a:buChar char="•"/>
              <a:defRPr/>
            </a:pPr>
            <a:r>
              <a:rPr lang="en-US">
                <a:solidFill>
                  <a:srgbClr val="FFFFFF"/>
                </a:solidFill>
                <a:latin typeface="Segoe UI"/>
              </a:rPr>
              <a:t>Code changes and terminal commands</a:t>
            </a:r>
          </a:p>
          <a:p>
            <a:pPr marL="457200" indent="-457200">
              <a:buFont typeface="Arial" panose="05000000000000000000" pitchFamily="2" charset="2"/>
              <a:buChar char="•"/>
              <a:defRPr/>
            </a:pPr>
            <a:r>
              <a:rPr lang="en-US">
                <a:solidFill>
                  <a:srgbClr val="FFFFFF"/>
                </a:solidFill>
                <a:latin typeface="Segoe UI"/>
              </a:rPr>
              <a:t>Iteration and self-healing</a:t>
            </a:r>
          </a:p>
          <a:p>
            <a:pPr marL="457200" indent="-457200">
              <a:buFont typeface="Arial" panose="05000000000000000000" pitchFamily="2" charset="2"/>
              <a:buChar char="•"/>
              <a:defRPr/>
            </a:pPr>
            <a:r>
              <a:rPr lang="en-US">
                <a:solidFill>
                  <a:srgbClr val="FFFFFF"/>
                </a:solidFill>
                <a:latin typeface="Segoe UI"/>
              </a:rPr>
              <a:t>User control and review</a:t>
            </a:r>
          </a:p>
          <a:p>
            <a:pPr marL="457200" indent="-457200">
              <a:buFont typeface="Arial" panose="05000000000000000000" pitchFamily="2" charset="2"/>
              <a:buChar char="•"/>
              <a:defRPr/>
            </a:pPr>
            <a:r>
              <a:rPr lang="en-US">
                <a:solidFill>
                  <a:srgbClr val="FFFFFF"/>
                </a:solidFill>
                <a:latin typeface="Segoe UI"/>
              </a:rPr>
              <a:t>Context management</a:t>
            </a:r>
          </a:p>
          <a:p>
            <a:pPr marL="457200" indent="-457200">
              <a:buFont typeface="Arial" panose="05000000000000000000" pitchFamily="2" charset="2"/>
              <a:buChar char="•"/>
              <a:defRPr/>
            </a:pPr>
            <a:r>
              <a:rPr lang="en-US">
                <a:solidFill>
                  <a:srgbClr val="FFFFFF"/>
                </a:solidFill>
                <a:latin typeface="Segoe UI"/>
              </a:rPr>
              <a:t>Undo and Redo</a:t>
            </a:r>
          </a:p>
          <a:p>
            <a:pPr marL="457200" indent="-457200">
              <a:buFont typeface="Arial" panose="05000000000000000000" pitchFamily="2" charset="2"/>
              <a:buChar char="•"/>
              <a:defRPr/>
            </a:pPr>
            <a:r>
              <a:rPr lang="en-US">
                <a:solidFill>
                  <a:srgbClr val="FFFFFF"/>
                </a:solidFill>
                <a:latin typeface="Segoe UI"/>
              </a:rPr>
              <a:t>Interrupting requests</a:t>
            </a:r>
          </a:p>
          <a:p>
            <a:pPr marL="457200" indent="-457200">
              <a:buFont typeface="Arial" panose="05000000000000000000" pitchFamily="2" charset="2"/>
              <a:buChar char="•"/>
              <a:defRPr/>
            </a:pPr>
            <a:r>
              <a:rPr lang="en-US">
                <a:solidFill>
                  <a:srgbClr val="FFFFFF"/>
                </a:solidFill>
                <a:latin typeface="Segoe UI"/>
              </a:rPr>
              <a:t>Limitations</a:t>
            </a:r>
          </a:p>
          <a:p>
            <a:pPr>
              <a:defRPr/>
            </a:pPr>
            <a:endParaRPr lang="en-US">
              <a:solidFill>
                <a:srgbClr val="FFFFFF"/>
              </a:solidFill>
              <a:latin typeface="Segoe UI"/>
            </a:endParaRPr>
          </a:p>
        </p:txBody>
      </p:sp>
    </p:spTree>
    <p:extLst>
      <p:ext uri="{BB962C8B-B14F-4D97-AF65-F5344CB8AC3E}">
        <p14:creationId xmlns:p14="http://schemas.microsoft.com/office/powerpoint/2010/main" val="289657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EEE02-2DF9-C2F0-A5FF-07A5967CF756}"/>
              </a:ext>
            </a:extLst>
          </p:cNvPr>
          <p:cNvPicPr>
            <a:picLocks noChangeAspect="1"/>
          </p:cNvPicPr>
          <p:nvPr/>
        </p:nvPicPr>
        <p:blipFill>
          <a:blip r:embed="rId2"/>
          <a:stretch>
            <a:fillRect/>
          </a:stretch>
        </p:blipFill>
        <p:spPr>
          <a:xfrm>
            <a:off x="136010" y="-7144"/>
            <a:ext cx="11919980" cy="6858000"/>
          </a:xfrm>
          <a:prstGeom prst="rect">
            <a:avLst/>
          </a:prstGeom>
        </p:spPr>
      </p:pic>
      <p:sp>
        <p:nvSpPr>
          <p:cNvPr id="8" name="Rectangle: Rounded Corners 7">
            <a:extLst>
              <a:ext uri="{FF2B5EF4-FFF2-40B4-BE49-F238E27FC236}">
                <a16:creationId xmlns:a16="http://schemas.microsoft.com/office/drawing/2014/main" id="{43B04AD6-A833-FFB0-1570-811CBB7F618B}"/>
              </a:ext>
            </a:extLst>
          </p:cNvPr>
          <p:cNvSpPr/>
          <p:nvPr/>
        </p:nvSpPr>
        <p:spPr bwMode="auto">
          <a:xfrm>
            <a:off x="8679656" y="1943100"/>
            <a:ext cx="3171825" cy="2636044"/>
          </a:xfrm>
          <a:prstGeom prst="roundRect">
            <a:avLst>
              <a:gd name="adj" fmla="val 785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D983844A-8141-376E-8526-DF6B663CE4C2}"/>
              </a:ext>
            </a:extLst>
          </p:cNvPr>
          <p:cNvSpPr txBox="1"/>
          <p:nvPr/>
        </p:nvSpPr>
        <p:spPr>
          <a:xfrm>
            <a:off x="8679656" y="1996269"/>
            <a:ext cx="3259336" cy="2492990"/>
          </a:xfrm>
          <a:prstGeom prst="rect">
            <a:avLst/>
          </a:prstGeom>
          <a:noFill/>
        </p:spPr>
        <p:txBody>
          <a:bodyPr wrap="square">
            <a:spAutoFit/>
          </a:bodyPr>
          <a:lstStyle/>
          <a:p>
            <a:r>
              <a:rPr lang="en-US" sz="1200" dirty="0">
                <a:solidFill>
                  <a:schemeClr val="bg1"/>
                </a:solidFill>
                <a:effectLst/>
              </a:rPr>
              <a:t>Generate a super realistic 3D view of a city on an island for my city simulation game. It should show a downtown view of a city </a:t>
            </a:r>
            <a:r>
              <a:rPr lang="en-US" sz="1200" dirty="0" err="1">
                <a:solidFill>
                  <a:schemeClr val="bg1"/>
                </a:solidFill>
                <a:effectLst/>
              </a:rPr>
              <a:t>criss-crossed</a:t>
            </a:r>
            <a:r>
              <a:rPr lang="en-US" sz="1200" dirty="0">
                <a:solidFill>
                  <a:schemeClr val="bg1"/>
                </a:solidFill>
                <a:effectLst/>
              </a:rPr>
              <a:t> with a regular street grid, with cars and people going about their day. create realistic office buildings, police station, fire station, port. Make it look like a middle of a sunny day. Make sure the geometry of street and buildings is correct and rendered in isometric projection. Make sure the textures and lighting of the buildings is realistic. Add palm trees and some parks.</a:t>
            </a:r>
            <a:endParaRPr lang="en-HK" sz="1200" dirty="0">
              <a:solidFill>
                <a:schemeClr val="bg1"/>
              </a:solidFill>
            </a:endParaRPr>
          </a:p>
        </p:txBody>
      </p:sp>
      <p:sp>
        <p:nvSpPr>
          <p:cNvPr id="15" name="Rectangle: Rounded Corners 14">
            <a:extLst>
              <a:ext uri="{FF2B5EF4-FFF2-40B4-BE49-F238E27FC236}">
                <a16:creationId xmlns:a16="http://schemas.microsoft.com/office/drawing/2014/main" id="{7B34D33B-565F-2145-D51B-AC935FA68514}"/>
              </a:ext>
            </a:extLst>
          </p:cNvPr>
          <p:cNvSpPr/>
          <p:nvPr/>
        </p:nvSpPr>
        <p:spPr bwMode="auto">
          <a:xfrm>
            <a:off x="2238376" y="4716757"/>
            <a:ext cx="2819400" cy="583906"/>
          </a:xfrm>
          <a:prstGeom prst="roundRect">
            <a:avLst>
              <a:gd name="adj" fmla="val 785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87D2C94A-1DE3-F0AF-F407-2E815A4F4D7C}"/>
              </a:ext>
            </a:extLst>
          </p:cNvPr>
          <p:cNvSpPr txBox="1"/>
          <p:nvPr/>
        </p:nvSpPr>
        <p:spPr>
          <a:xfrm>
            <a:off x="2384226" y="4754213"/>
            <a:ext cx="2673549" cy="461665"/>
          </a:xfrm>
          <a:prstGeom prst="rect">
            <a:avLst/>
          </a:prstGeom>
          <a:noFill/>
        </p:spPr>
        <p:txBody>
          <a:bodyPr wrap="square">
            <a:spAutoFit/>
          </a:bodyPr>
          <a:lstStyle/>
          <a:p>
            <a:r>
              <a:rPr lang="en-US" sz="1200" dirty="0">
                <a:solidFill>
                  <a:schemeClr val="bg1"/>
                </a:solidFill>
              </a:rPr>
              <a:t>Generate a picture of a T-shirt that would go well with this landscape</a:t>
            </a:r>
            <a:endParaRPr lang="en-HK" sz="1200" dirty="0">
              <a:solidFill>
                <a:schemeClr val="bg1"/>
              </a:solidFill>
            </a:endParaRPr>
          </a:p>
        </p:txBody>
      </p:sp>
    </p:spTree>
    <p:extLst>
      <p:ext uri="{BB962C8B-B14F-4D97-AF65-F5344CB8AC3E}">
        <p14:creationId xmlns:p14="http://schemas.microsoft.com/office/powerpoint/2010/main" val="243701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p1" descr="Image">
            <a:extLst>
              <a:ext uri="{FF2B5EF4-FFF2-40B4-BE49-F238E27FC236}">
                <a16:creationId xmlns:a16="http://schemas.microsoft.com/office/drawing/2014/main" id="{914D7C4E-B4EF-7BE1-9B75-A8A79D60C840}"/>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3" name="Google Shape;25;p1">
            <a:extLst>
              <a:ext uri="{FF2B5EF4-FFF2-40B4-BE49-F238E27FC236}">
                <a16:creationId xmlns:a16="http://schemas.microsoft.com/office/drawing/2014/main" id="{5EBE3E0B-8A60-1891-34DC-7F4DF317F4D9}"/>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4" name="Google Shape;26;p1">
            <a:extLst>
              <a:ext uri="{FF2B5EF4-FFF2-40B4-BE49-F238E27FC236}">
                <a16:creationId xmlns:a16="http://schemas.microsoft.com/office/drawing/2014/main" id="{7CD53882-0B40-7A13-15B2-04B5836055E8}"/>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5" name="Google Shape;4207;p331">
            <a:extLst>
              <a:ext uri="{FF2B5EF4-FFF2-40B4-BE49-F238E27FC236}">
                <a16:creationId xmlns:a16="http://schemas.microsoft.com/office/drawing/2014/main" id="{CD621338-4390-18AD-DE52-5556ED934730}"/>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4800" b="1">
                <a:solidFill>
                  <a:srgbClr val="FFFFFF"/>
                </a:solidFill>
                <a:cs typeface="Segoe UI"/>
              </a:rPr>
              <a:t>What makes Agent Mode special</a:t>
            </a:r>
            <a:endParaRPr sz="4800" b="1" kern="0">
              <a:solidFill>
                <a:srgbClr val="FFFFFF"/>
              </a:solidFill>
              <a:cs typeface="Arial"/>
              <a:sym typeface="Arial"/>
            </a:endParaRPr>
          </a:p>
        </p:txBody>
      </p:sp>
      <p:grpSp>
        <p:nvGrpSpPr>
          <p:cNvPr id="6" name="Google Shape;4209;p331">
            <a:extLst>
              <a:ext uri="{FF2B5EF4-FFF2-40B4-BE49-F238E27FC236}">
                <a16:creationId xmlns:a16="http://schemas.microsoft.com/office/drawing/2014/main" id="{0534A2F7-D5B5-9B6E-F9CA-C4D54C82790F}"/>
              </a:ext>
            </a:extLst>
          </p:cNvPr>
          <p:cNvGrpSpPr/>
          <p:nvPr/>
        </p:nvGrpSpPr>
        <p:grpSpPr>
          <a:xfrm>
            <a:off x="609604" y="474950"/>
            <a:ext cx="853432" cy="554709"/>
            <a:chOff x="6964866" y="1462185"/>
            <a:chExt cx="1069821" cy="693733"/>
          </a:xfrm>
        </p:grpSpPr>
        <p:grpSp>
          <p:nvGrpSpPr>
            <p:cNvPr id="7" name="Google Shape;4210;p331">
              <a:extLst>
                <a:ext uri="{FF2B5EF4-FFF2-40B4-BE49-F238E27FC236}">
                  <a16:creationId xmlns:a16="http://schemas.microsoft.com/office/drawing/2014/main" id="{805E0F38-ABCA-EA3C-85BF-896219A52CD0}"/>
                </a:ext>
              </a:extLst>
            </p:cNvPr>
            <p:cNvGrpSpPr/>
            <p:nvPr/>
          </p:nvGrpSpPr>
          <p:grpSpPr>
            <a:xfrm>
              <a:off x="6964866" y="1462185"/>
              <a:ext cx="569901" cy="475708"/>
              <a:chOff x="690700" y="246575"/>
              <a:chExt cx="6228425" cy="5199000"/>
            </a:xfrm>
          </p:grpSpPr>
          <p:sp>
            <p:nvSpPr>
              <p:cNvPr id="11" name="Google Shape;4211;p331">
                <a:extLst>
                  <a:ext uri="{FF2B5EF4-FFF2-40B4-BE49-F238E27FC236}">
                    <a16:creationId xmlns:a16="http://schemas.microsoft.com/office/drawing/2014/main" id="{BFA65B09-17F3-1B7D-0BA9-66F5684A25B1}"/>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4212;p331">
                <a:extLst>
                  <a:ext uri="{FF2B5EF4-FFF2-40B4-BE49-F238E27FC236}">
                    <a16:creationId xmlns:a16="http://schemas.microsoft.com/office/drawing/2014/main" id="{A639A2C9-9797-53B5-8EBE-17E559F86977}"/>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4213;p331">
                <a:extLst>
                  <a:ext uri="{FF2B5EF4-FFF2-40B4-BE49-F238E27FC236}">
                    <a16:creationId xmlns:a16="http://schemas.microsoft.com/office/drawing/2014/main" id="{3A425095-976F-52DA-9A0B-A27935CCB9F6}"/>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 name="Google Shape;4214;p331">
              <a:extLst>
                <a:ext uri="{FF2B5EF4-FFF2-40B4-BE49-F238E27FC236}">
                  <a16:creationId xmlns:a16="http://schemas.microsoft.com/office/drawing/2014/main" id="{866083F8-CAFA-B4C8-7D1E-C9E2915E2F01}"/>
                </a:ext>
              </a:extLst>
            </p:cNvPr>
            <p:cNvGrpSpPr/>
            <p:nvPr/>
          </p:nvGrpSpPr>
          <p:grpSpPr>
            <a:xfrm>
              <a:off x="7605309" y="1762318"/>
              <a:ext cx="429378" cy="393600"/>
              <a:chOff x="3012975" y="4599625"/>
              <a:chExt cx="63275" cy="58000"/>
            </a:xfrm>
          </p:grpSpPr>
          <p:sp>
            <p:nvSpPr>
              <p:cNvPr id="9" name="Google Shape;4215;p331">
                <a:extLst>
                  <a:ext uri="{FF2B5EF4-FFF2-40B4-BE49-F238E27FC236}">
                    <a16:creationId xmlns:a16="http://schemas.microsoft.com/office/drawing/2014/main" id="{373C91F5-142D-C04C-9597-E3FB0ECD2560}"/>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0" name="Google Shape;4216;p331">
                <a:extLst>
                  <a:ext uri="{FF2B5EF4-FFF2-40B4-BE49-F238E27FC236}">
                    <a16:creationId xmlns:a16="http://schemas.microsoft.com/office/drawing/2014/main" id="{E4C1D0AB-A8F9-E8AA-B67C-BF8B43A11027}"/>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14" name="Text Placeholder 5">
            <a:extLst>
              <a:ext uri="{FF2B5EF4-FFF2-40B4-BE49-F238E27FC236}">
                <a16:creationId xmlns:a16="http://schemas.microsoft.com/office/drawing/2014/main" id="{EC16826D-A2DD-642A-F5FB-C4FBE8A87A22}"/>
              </a:ext>
            </a:extLst>
          </p:cNvPr>
          <p:cNvSpPr txBox="1">
            <a:spLocks/>
          </p:cNvSpPr>
          <p:nvPr/>
        </p:nvSpPr>
        <p:spPr>
          <a:xfrm>
            <a:off x="584200" y="1435100"/>
            <a:ext cx="8893260" cy="47263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Codebase 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Self-Iteration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Error Identification and Repair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Terminal Command Execution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Build and Run Capabilities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42921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enic mountain landscape with stars in the sky">
            <a:extLst>
              <a:ext uri="{FF2B5EF4-FFF2-40B4-BE49-F238E27FC236}">
                <a16:creationId xmlns:a16="http://schemas.microsoft.com/office/drawing/2014/main" id="{93ED6043-7170-000D-8A20-D7AFD4EB9954}"/>
              </a:ext>
            </a:extLst>
          </p:cNvPr>
          <p:cNvPicPr>
            <a:picLocks noChangeAspect="1"/>
          </p:cNvPicPr>
          <p:nvPr/>
        </p:nvPicPr>
        <p:blipFill rotWithShape="1">
          <a:blip r:embed="rId2"/>
          <a:srcRect b="646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DBBB285-0F51-E660-2D14-A92E3B26236D}"/>
              </a:ext>
            </a:extLst>
          </p:cNvPr>
          <p:cNvSpPr/>
          <p:nvPr/>
        </p:nvSpPr>
        <p:spPr bwMode="auto">
          <a:xfrm>
            <a:off x="0" y="0"/>
            <a:ext cx="12192000" cy="6858000"/>
          </a:xfrm>
          <a:prstGeom prst="rect">
            <a:avLst/>
          </a:prstGeom>
          <a:gradFill>
            <a:gsLst>
              <a:gs pos="0">
                <a:srgbClr val="2A446F">
                  <a:lumMod val="50000"/>
                  <a:alpha val="90000"/>
                </a:srgbClr>
              </a:gs>
              <a:gs pos="30000">
                <a:srgbClr val="463668">
                  <a:alpha val="70000"/>
                </a:srgbClr>
              </a:gs>
              <a:gs pos="100000">
                <a:srgbClr val="2A446F">
                  <a:alpha val="0"/>
                </a:srgbClr>
              </a:gs>
            </a:gsLst>
            <a:lin ang="5400000" scaled="0"/>
          </a:gradFill>
          <a:ln w="9525" cap="flat" cmpd="sng" algn="ctr">
            <a:noFill/>
            <a:prstDash val="solid"/>
            <a:headEnd type="none" w="med" len="med"/>
            <a:tailEnd type="none" w="med" len="med"/>
          </a:ln>
          <a:effectLst/>
        </p:spPr>
        <p:txBody>
          <a:bodyPr rot="0" spcFirstLastPara="0" vert="horz" wrap="square" lIns="179285" tIns="143428" rIns="179285" bIns="143428" numCol="1" spcCol="0" rtlCol="0" fromWordArt="0" anchor="t" anchorCtr="0" forceAA="0" compatLnSpc="1">
            <a:prstTxWarp prst="textNoShape">
              <a:avLst/>
            </a:prstTxWarp>
            <a:noAutofit/>
          </a:bodyPr>
          <a:lstStyle/>
          <a:p>
            <a:pPr marL="0" marR="0" lvl="0" indent="0" defTabSz="914125"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F3C0B851-728E-CCF3-CD54-96793A2E3B72}"/>
              </a:ext>
            </a:extLst>
          </p:cNvPr>
          <p:cNvSpPr txBox="1">
            <a:spLocks/>
          </p:cNvSpPr>
          <p:nvPr/>
        </p:nvSpPr>
        <p:spPr>
          <a:xfrm>
            <a:off x="666195" y="3063587"/>
            <a:ext cx="3346566" cy="738664"/>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HK" sz="4800">
                <a:cs typeface="Segoe UI"/>
              </a:rPr>
              <a:t>Demo</a:t>
            </a:r>
            <a:endParaRPr lang="en-HK" sz="4800"/>
          </a:p>
        </p:txBody>
      </p:sp>
    </p:spTree>
    <p:extLst>
      <p:ext uri="{BB962C8B-B14F-4D97-AF65-F5344CB8AC3E}">
        <p14:creationId xmlns:p14="http://schemas.microsoft.com/office/powerpoint/2010/main" val="43448549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p1" descr="Image">
            <a:extLst>
              <a:ext uri="{FF2B5EF4-FFF2-40B4-BE49-F238E27FC236}">
                <a16:creationId xmlns:a16="http://schemas.microsoft.com/office/drawing/2014/main" id="{D943F2F9-6B15-3A3F-C253-44B178FAF88B}"/>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3" name="Google Shape;25;p1">
            <a:extLst>
              <a:ext uri="{FF2B5EF4-FFF2-40B4-BE49-F238E27FC236}">
                <a16:creationId xmlns:a16="http://schemas.microsoft.com/office/drawing/2014/main" id="{1CDC566A-64AF-4B7C-9959-19025173C754}"/>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4" name="Google Shape;26;p1">
            <a:extLst>
              <a:ext uri="{FF2B5EF4-FFF2-40B4-BE49-F238E27FC236}">
                <a16:creationId xmlns:a16="http://schemas.microsoft.com/office/drawing/2014/main" id="{C5F1F6F7-DE49-7032-2995-E3A951C9304D}"/>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5" name="Google Shape;4207;p331">
            <a:extLst>
              <a:ext uri="{FF2B5EF4-FFF2-40B4-BE49-F238E27FC236}">
                <a16:creationId xmlns:a16="http://schemas.microsoft.com/office/drawing/2014/main" id="{5AF7E8DB-9F12-D5CC-5C0F-441A0B618781}"/>
              </a:ext>
            </a:extLst>
          </p:cNvPr>
          <p:cNvSpPr txBox="1"/>
          <p:nvPr/>
        </p:nvSpPr>
        <p:spPr>
          <a:xfrm>
            <a:off x="1590790" y="352969"/>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en-US" sz="4800" b="1">
                <a:solidFill>
                  <a:srgbClr val="FFFFFF"/>
                </a:solidFill>
                <a:cs typeface="Segoe UI"/>
              </a:rPr>
              <a:t>Learning Objective</a:t>
            </a:r>
            <a:endParaRPr sz="4800" b="1" kern="0">
              <a:solidFill>
                <a:srgbClr val="FFFFFF"/>
              </a:solidFill>
              <a:cs typeface="Arial"/>
              <a:sym typeface="Arial"/>
            </a:endParaRPr>
          </a:p>
        </p:txBody>
      </p:sp>
      <p:grpSp>
        <p:nvGrpSpPr>
          <p:cNvPr id="6" name="Google Shape;4209;p331">
            <a:extLst>
              <a:ext uri="{FF2B5EF4-FFF2-40B4-BE49-F238E27FC236}">
                <a16:creationId xmlns:a16="http://schemas.microsoft.com/office/drawing/2014/main" id="{F3435390-9D43-FA13-7F35-89993991E959}"/>
              </a:ext>
            </a:extLst>
          </p:cNvPr>
          <p:cNvGrpSpPr/>
          <p:nvPr/>
        </p:nvGrpSpPr>
        <p:grpSpPr>
          <a:xfrm>
            <a:off x="609604" y="474950"/>
            <a:ext cx="853432" cy="554709"/>
            <a:chOff x="6964866" y="1462185"/>
            <a:chExt cx="1069821" cy="693733"/>
          </a:xfrm>
        </p:grpSpPr>
        <p:grpSp>
          <p:nvGrpSpPr>
            <p:cNvPr id="7" name="Google Shape;4210;p331">
              <a:extLst>
                <a:ext uri="{FF2B5EF4-FFF2-40B4-BE49-F238E27FC236}">
                  <a16:creationId xmlns:a16="http://schemas.microsoft.com/office/drawing/2014/main" id="{A3F65FDD-CCA8-F521-B8BA-20AF9B8E078C}"/>
                </a:ext>
              </a:extLst>
            </p:cNvPr>
            <p:cNvGrpSpPr/>
            <p:nvPr/>
          </p:nvGrpSpPr>
          <p:grpSpPr>
            <a:xfrm>
              <a:off x="6964866" y="1462185"/>
              <a:ext cx="569901" cy="475708"/>
              <a:chOff x="690700" y="246575"/>
              <a:chExt cx="6228425" cy="5199000"/>
            </a:xfrm>
          </p:grpSpPr>
          <p:sp>
            <p:nvSpPr>
              <p:cNvPr id="11" name="Google Shape;4211;p331">
                <a:extLst>
                  <a:ext uri="{FF2B5EF4-FFF2-40B4-BE49-F238E27FC236}">
                    <a16:creationId xmlns:a16="http://schemas.microsoft.com/office/drawing/2014/main" id="{930E1DCB-5E80-1A44-6811-9532BF9B0B1B}"/>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4212;p331">
                <a:extLst>
                  <a:ext uri="{FF2B5EF4-FFF2-40B4-BE49-F238E27FC236}">
                    <a16:creationId xmlns:a16="http://schemas.microsoft.com/office/drawing/2014/main" id="{59756620-B9A6-8952-0E16-D17D9337C160}"/>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4213;p331">
                <a:extLst>
                  <a:ext uri="{FF2B5EF4-FFF2-40B4-BE49-F238E27FC236}">
                    <a16:creationId xmlns:a16="http://schemas.microsoft.com/office/drawing/2014/main" id="{C044DFB0-2C60-2A9A-096C-D420B642111D}"/>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 name="Google Shape;4214;p331">
              <a:extLst>
                <a:ext uri="{FF2B5EF4-FFF2-40B4-BE49-F238E27FC236}">
                  <a16:creationId xmlns:a16="http://schemas.microsoft.com/office/drawing/2014/main" id="{723202F1-7EA8-71EB-E982-54A82AFCC155}"/>
                </a:ext>
              </a:extLst>
            </p:cNvPr>
            <p:cNvGrpSpPr/>
            <p:nvPr/>
          </p:nvGrpSpPr>
          <p:grpSpPr>
            <a:xfrm>
              <a:off x="7605309" y="1762318"/>
              <a:ext cx="429378" cy="393600"/>
              <a:chOff x="3012975" y="4599625"/>
              <a:chExt cx="63275" cy="58000"/>
            </a:xfrm>
          </p:grpSpPr>
          <p:sp>
            <p:nvSpPr>
              <p:cNvPr id="9" name="Google Shape;4215;p331">
                <a:extLst>
                  <a:ext uri="{FF2B5EF4-FFF2-40B4-BE49-F238E27FC236}">
                    <a16:creationId xmlns:a16="http://schemas.microsoft.com/office/drawing/2014/main" id="{3DDDB8DD-B904-FC5A-24A7-178FD9945101}"/>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0" name="Google Shape;4216;p331">
                <a:extLst>
                  <a:ext uri="{FF2B5EF4-FFF2-40B4-BE49-F238E27FC236}">
                    <a16:creationId xmlns:a16="http://schemas.microsoft.com/office/drawing/2014/main" id="{24E8829A-18FA-C19B-B2A2-679745B20713}"/>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14" name="Content Placeholder 2">
            <a:extLst>
              <a:ext uri="{FF2B5EF4-FFF2-40B4-BE49-F238E27FC236}">
                <a16:creationId xmlns:a16="http://schemas.microsoft.com/office/drawing/2014/main" id="{283286D7-F470-1782-084C-F1154F67567A}"/>
              </a:ext>
            </a:extLst>
          </p:cNvPr>
          <p:cNvSpPr txBox="1">
            <a:spLocks/>
          </p:cNvSpPr>
          <p:nvPr/>
        </p:nvSpPr>
        <p:spPr>
          <a:xfrm>
            <a:off x="584200" y="1435100"/>
            <a:ext cx="11399838" cy="4833938"/>
          </a:xfrm>
          <a:prstGeom prst="rect">
            <a:avLst/>
          </a:prstGeom>
        </p:spPr>
        <p:txBody>
          <a:bodyPr lIns="0" tIns="0" rIns="0" bIns="0" anchor="t"/>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5000000000000000000" pitchFamily="2" charset="2"/>
              <a:buChar char="•"/>
              <a:defRPr/>
            </a:pPr>
            <a:r>
              <a:rPr lang="en-US">
                <a:solidFill>
                  <a:srgbClr val="FFFFFF"/>
                </a:solidFill>
                <a:latin typeface="Segoe UI"/>
                <a:ea typeface="+mn-lt"/>
                <a:cs typeface="Segoe UI"/>
              </a:rPr>
              <a:t>Understand how to develop with </a:t>
            </a:r>
            <a:r>
              <a:rPr lang="en-US">
                <a:solidFill>
                  <a:srgbClr val="00FFFF"/>
                </a:solidFill>
                <a:latin typeface="Segoe UI"/>
                <a:ea typeface="+mn-lt"/>
                <a:cs typeface="Segoe UI"/>
              </a:rPr>
              <a:t>VS Code</a:t>
            </a:r>
            <a:r>
              <a:rPr lang="en-US">
                <a:solidFill>
                  <a:srgbClr val="FFFFFF"/>
                </a:solidFill>
                <a:latin typeface="Segoe UI"/>
                <a:ea typeface="+mn-lt"/>
                <a:cs typeface="Segoe UI"/>
              </a:rPr>
              <a:t> IDE in a </a:t>
            </a:r>
            <a:r>
              <a:rPr lang="en-US">
                <a:solidFill>
                  <a:srgbClr val="00FFFF"/>
                </a:solidFill>
                <a:latin typeface="Segoe UI"/>
                <a:ea typeface="+mn-lt"/>
                <a:cs typeface="Segoe UI"/>
              </a:rPr>
              <a:t>GitHub </a:t>
            </a:r>
            <a:r>
              <a:rPr lang="en-US" err="1">
                <a:solidFill>
                  <a:srgbClr val="00FFFF"/>
                </a:solidFill>
                <a:latin typeface="Segoe UI"/>
                <a:ea typeface="+mn-lt"/>
                <a:cs typeface="Segoe UI"/>
              </a:rPr>
              <a:t>Codespace</a:t>
            </a:r>
            <a:endParaRPr lang="en-US">
              <a:solidFill>
                <a:srgbClr val="00FFFF"/>
              </a:solidFill>
              <a:latin typeface="Segoe UI"/>
            </a:endParaRPr>
          </a:p>
          <a:p>
            <a:pPr marL="457200" indent="-457200">
              <a:buFont typeface="Arial" panose="05000000000000000000" pitchFamily="2" charset="2"/>
              <a:buChar char="•"/>
              <a:defRPr/>
            </a:pPr>
            <a:r>
              <a:rPr lang="en-US">
                <a:solidFill>
                  <a:srgbClr val="FFFFFF"/>
                </a:solidFill>
                <a:latin typeface="Segoe UI"/>
                <a:ea typeface="+mn-lt"/>
                <a:cs typeface="Segoe UI"/>
              </a:rPr>
              <a:t>Prompt </a:t>
            </a:r>
            <a:r>
              <a:rPr lang="en-US">
                <a:solidFill>
                  <a:srgbClr val="00FFFF"/>
                </a:solidFill>
                <a:latin typeface="Segoe UI"/>
                <a:ea typeface="+mn-lt"/>
                <a:cs typeface="Segoe UI"/>
              </a:rPr>
              <a:t>GitHub Copilot Agent Mode </a:t>
            </a:r>
            <a:r>
              <a:rPr lang="en-US">
                <a:solidFill>
                  <a:srgbClr val="FFFFFF"/>
                </a:solidFill>
                <a:latin typeface="Segoe UI"/>
                <a:ea typeface="+mn-lt"/>
                <a:cs typeface="Segoe UI"/>
              </a:rPr>
              <a:t>to create an application</a:t>
            </a:r>
            <a:endParaRPr lang="en-US">
              <a:solidFill>
                <a:srgbClr val="FFFFFF"/>
              </a:solidFill>
              <a:latin typeface="Segoe UI"/>
            </a:endParaRPr>
          </a:p>
          <a:p>
            <a:pPr marL="457200" indent="-457200">
              <a:buFont typeface="Arial" panose="05000000000000000000" pitchFamily="2" charset="2"/>
              <a:buChar char="•"/>
              <a:defRPr/>
            </a:pPr>
            <a:r>
              <a:rPr lang="en-US">
                <a:solidFill>
                  <a:srgbClr val="FFFFFF"/>
                </a:solidFill>
                <a:latin typeface="Segoe UI"/>
                <a:ea typeface="+mn-lt"/>
                <a:cs typeface="Segoe UI"/>
              </a:rPr>
              <a:t>Leverage documentation files to instruct GitHub Copilot agent mode</a:t>
            </a:r>
            <a:endParaRPr lang="en-US">
              <a:solidFill>
                <a:srgbClr val="FFFFFF"/>
              </a:solidFill>
              <a:latin typeface="Segoe UI"/>
            </a:endParaRPr>
          </a:p>
          <a:p>
            <a:pPr marL="457200" indent="-457200">
              <a:buFont typeface="Arial" panose="05000000000000000000" pitchFamily="2" charset="2"/>
              <a:buChar char="•"/>
              <a:defRPr/>
            </a:pPr>
            <a:r>
              <a:rPr lang="en-US">
                <a:solidFill>
                  <a:srgbClr val="00FFFF"/>
                </a:solidFill>
                <a:latin typeface="Segoe UI"/>
                <a:ea typeface="+mn-lt"/>
                <a:cs typeface="Segoe UI"/>
              </a:rPr>
              <a:t>GitHub Copilot Agent Mode </a:t>
            </a:r>
            <a:r>
              <a:rPr lang="en-US">
                <a:solidFill>
                  <a:srgbClr val="FFFFFF"/>
                </a:solidFill>
                <a:latin typeface="Segoe UI"/>
                <a:ea typeface="+mn-lt"/>
                <a:cs typeface="Segoe UI"/>
              </a:rPr>
              <a:t>iterates over a code base to:</a:t>
            </a:r>
            <a:endParaRPr lang="en-US">
              <a:solidFill>
                <a:srgbClr val="FFFFFF"/>
              </a:solidFill>
              <a:latin typeface="Segoe UI"/>
            </a:endParaRPr>
          </a:p>
          <a:p>
            <a:pPr marL="685800" lvl="1" indent="-457200">
              <a:buFont typeface="Courier New" panose="05000000000000000000" pitchFamily="2" charset="2"/>
              <a:buChar char="o"/>
              <a:defRPr/>
            </a:pPr>
            <a:r>
              <a:rPr lang="en-US">
                <a:solidFill>
                  <a:srgbClr val="FFFFFF"/>
                </a:solidFill>
                <a:latin typeface="Segoe UI"/>
                <a:ea typeface="+mn-lt"/>
                <a:cs typeface="Segoe UI"/>
              </a:rPr>
              <a:t>Fix errors</a:t>
            </a:r>
            <a:endParaRPr lang="en-US">
              <a:solidFill>
                <a:srgbClr val="FFFFFF"/>
              </a:solidFill>
              <a:latin typeface="Segoe UI"/>
            </a:endParaRPr>
          </a:p>
          <a:p>
            <a:pPr marL="685800" lvl="1" indent="-457200">
              <a:buFont typeface="Courier New" panose="05000000000000000000" pitchFamily="2" charset="2"/>
              <a:buChar char="o"/>
              <a:defRPr/>
            </a:pPr>
            <a:r>
              <a:rPr lang="en-US">
                <a:solidFill>
                  <a:srgbClr val="FFFFFF"/>
                </a:solidFill>
                <a:latin typeface="Segoe UI"/>
                <a:ea typeface="+mn-lt"/>
                <a:cs typeface="Segoe UI"/>
              </a:rPr>
              <a:t>Refactor code</a:t>
            </a:r>
            <a:endParaRPr lang="en-US">
              <a:solidFill>
                <a:srgbClr val="FFFFFF"/>
              </a:solidFill>
              <a:latin typeface="Segoe UI"/>
              <a:cs typeface="Segoe UI"/>
            </a:endParaRPr>
          </a:p>
          <a:p>
            <a:pPr marL="685800" lvl="1" indent="-457200">
              <a:buFont typeface="Courier New" panose="05000000000000000000" pitchFamily="2" charset="2"/>
              <a:buChar char="o"/>
              <a:defRPr/>
            </a:pPr>
            <a:r>
              <a:rPr lang="en-US">
                <a:solidFill>
                  <a:srgbClr val="FFFFFF"/>
                </a:solidFill>
                <a:latin typeface="Segoe UI"/>
                <a:ea typeface="+mn-lt"/>
                <a:cs typeface="Segoe UI"/>
              </a:rPr>
              <a:t>Develop new features</a:t>
            </a:r>
            <a:endParaRPr lang="en-US">
              <a:solidFill>
                <a:srgbClr val="FFFFFF"/>
              </a:solidFill>
              <a:latin typeface="Segoe UI"/>
              <a:cs typeface="Segoe UI"/>
            </a:endParaRPr>
          </a:p>
          <a:p>
            <a:pPr marL="685800" lvl="1" indent="-457200">
              <a:buFont typeface="Courier New" panose="05000000000000000000" pitchFamily="2" charset="2"/>
              <a:buChar char="o"/>
              <a:defRPr/>
            </a:pPr>
            <a:endParaRPr lang="en-US">
              <a:solidFill>
                <a:srgbClr val="FFFFFF"/>
              </a:solidFill>
              <a:latin typeface="Segoe UI"/>
            </a:endParaRPr>
          </a:p>
          <a:p>
            <a:pPr marL="685800" lvl="1" indent="-457200">
              <a:buFont typeface="Courier New" panose="05000000000000000000" pitchFamily="2" charset="2"/>
              <a:buChar char="o"/>
              <a:defRPr/>
            </a:pPr>
            <a:endParaRPr lang="en-US">
              <a:solidFill>
                <a:srgbClr val="FFFFFF"/>
              </a:solidFill>
              <a:latin typeface="Segoe UI"/>
            </a:endParaRPr>
          </a:p>
          <a:p>
            <a:pPr lvl="1">
              <a:defRPr/>
            </a:pPr>
            <a:r>
              <a:rPr lang="en-US" sz="2800">
                <a:solidFill>
                  <a:srgbClr val="FFFFFF"/>
                </a:solidFill>
                <a:latin typeface="Segoe UI"/>
                <a:cs typeface="Segoe UI"/>
              </a:rPr>
              <a:t>https://github.com/continuous-copilot/</a:t>
            </a:r>
            <a:br>
              <a:rPr lang="en-US" sz="2800">
                <a:solidFill>
                  <a:srgbClr val="FFFFFF"/>
                </a:solidFill>
                <a:latin typeface="Segoe UI"/>
                <a:cs typeface="Segoe UI"/>
              </a:rPr>
            </a:br>
            <a:r>
              <a:rPr lang="en-US" sz="2800">
                <a:solidFill>
                  <a:srgbClr val="FFFFFF"/>
                </a:solidFill>
                <a:latin typeface="Segoe UI"/>
                <a:cs typeface="Segoe UI"/>
              </a:rPr>
              <a:t>build-applications-w-copilot-agent-mode</a:t>
            </a:r>
            <a:endParaRPr lang="en-US" sz="2800">
              <a:solidFill>
                <a:srgbClr val="000000"/>
              </a:solidFill>
              <a:latin typeface="Segoe UI"/>
              <a:cs typeface="Segoe UI"/>
            </a:endParaRPr>
          </a:p>
          <a:p>
            <a:pPr lvl="1">
              <a:defRPr/>
            </a:pPr>
            <a:endParaRPr lang="en-US">
              <a:solidFill>
                <a:srgbClr val="FFFFFF"/>
              </a:solidFill>
              <a:latin typeface="Segoe UI"/>
              <a:cs typeface="Segoe UI"/>
            </a:endParaRPr>
          </a:p>
          <a:p>
            <a:pPr>
              <a:defRPr/>
            </a:pPr>
            <a:endParaRPr lang="en-US">
              <a:solidFill>
                <a:srgbClr val="FFFFFF"/>
              </a:solidFill>
              <a:latin typeface="Segoe UI"/>
            </a:endParaRPr>
          </a:p>
        </p:txBody>
      </p:sp>
      <p:pic>
        <p:nvPicPr>
          <p:cNvPr id="15" name="Picture 14" descr="GitHub - eehlss/skills-build-applications-w-copilot-agent-mode ...">
            <a:extLst>
              <a:ext uri="{FF2B5EF4-FFF2-40B4-BE49-F238E27FC236}">
                <a16:creationId xmlns:a16="http://schemas.microsoft.com/office/drawing/2014/main" id="{BEC626E9-1E39-07E5-5E81-DD4E1116681A}"/>
              </a:ext>
            </a:extLst>
          </p:cNvPr>
          <p:cNvPicPr>
            <a:picLocks noChangeAspect="1"/>
          </p:cNvPicPr>
          <p:nvPr/>
        </p:nvPicPr>
        <p:blipFill>
          <a:blip r:embed="rId4"/>
          <a:stretch>
            <a:fillRect/>
          </a:stretch>
        </p:blipFill>
        <p:spPr>
          <a:xfrm>
            <a:off x="8836250" y="3619500"/>
            <a:ext cx="3143953" cy="3013364"/>
          </a:xfrm>
          <a:prstGeom prst="rect">
            <a:avLst/>
          </a:prstGeom>
        </p:spPr>
      </p:pic>
    </p:spTree>
    <p:extLst>
      <p:ext uri="{BB962C8B-B14F-4D97-AF65-F5344CB8AC3E}">
        <p14:creationId xmlns:p14="http://schemas.microsoft.com/office/powerpoint/2010/main" val="39198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A8EA-51BE-3AE0-3D37-CD9B0F15E883}"/>
            </a:ext>
          </a:extLst>
        </p:cNvPr>
        <p:cNvGrpSpPr/>
        <p:nvPr/>
      </p:nvGrpSpPr>
      <p:grpSpPr>
        <a:xfrm>
          <a:off x="0" y="0"/>
          <a:ext cx="0" cy="0"/>
          <a:chOff x="0" y="0"/>
          <a:chExt cx="0" cy="0"/>
        </a:xfrm>
      </p:grpSpPr>
      <p:pic>
        <p:nvPicPr>
          <p:cNvPr id="2" name="Google Shape;23;p1" descr="Image">
            <a:extLst>
              <a:ext uri="{FF2B5EF4-FFF2-40B4-BE49-F238E27FC236}">
                <a16:creationId xmlns:a16="http://schemas.microsoft.com/office/drawing/2014/main" id="{39D7270B-AD1B-AE4C-E34D-59393CC1B5A4}"/>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3" name="Google Shape;25;p1">
            <a:extLst>
              <a:ext uri="{FF2B5EF4-FFF2-40B4-BE49-F238E27FC236}">
                <a16:creationId xmlns:a16="http://schemas.microsoft.com/office/drawing/2014/main" id="{A24679AB-9DE9-E499-4E7D-87707D6342AA}"/>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4" name="Google Shape;26;p1">
            <a:extLst>
              <a:ext uri="{FF2B5EF4-FFF2-40B4-BE49-F238E27FC236}">
                <a16:creationId xmlns:a16="http://schemas.microsoft.com/office/drawing/2014/main" id="{F46227C7-3986-F31D-F219-4A08DEDE92BA}"/>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5" name="Google Shape;4207;p331">
            <a:extLst>
              <a:ext uri="{FF2B5EF4-FFF2-40B4-BE49-F238E27FC236}">
                <a16:creationId xmlns:a16="http://schemas.microsoft.com/office/drawing/2014/main" id="{25A2E44F-130D-7EA0-94FB-D440AB35E75E}"/>
              </a:ext>
            </a:extLst>
          </p:cNvPr>
          <p:cNvSpPr txBox="1"/>
          <p:nvPr/>
        </p:nvSpPr>
        <p:spPr>
          <a:xfrm>
            <a:off x="1590790" y="235402"/>
            <a:ext cx="10601209" cy="8208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cs typeface="Segoe UI"/>
              </a:rPr>
              <a:t>Chat vs Edit vs Agent Mode</a:t>
            </a:r>
            <a:endParaRPr kumimoji="0" lang="en-US" sz="4800" b="0" i="0" u="none" strike="noStrike" kern="0" cap="none" spc="0" normalizeH="0" baseline="0" noProof="0">
              <a:ln>
                <a:noFill/>
              </a:ln>
              <a:solidFill>
                <a:srgbClr val="FFFFFF"/>
              </a:solidFill>
              <a:effectLst/>
              <a:uLnTx/>
              <a:uFillTx/>
            </a:endParaRPr>
          </a:p>
        </p:txBody>
      </p:sp>
      <p:grpSp>
        <p:nvGrpSpPr>
          <p:cNvPr id="6" name="Google Shape;4209;p331">
            <a:extLst>
              <a:ext uri="{FF2B5EF4-FFF2-40B4-BE49-F238E27FC236}">
                <a16:creationId xmlns:a16="http://schemas.microsoft.com/office/drawing/2014/main" id="{B989293B-D11F-0C23-51AD-87A2F467E604}"/>
              </a:ext>
            </a:extLst>
          </p:cNvPr>
          <p:cNvGrpSpPr/>
          <p:nvPr/>
        </p:nvGrpSpPr>
        <p:grpSpPr>
          <a:xfrm>
            <a:off x="609604" y="357383"/>
            <a:ext cx="853432" cy="554709"/>
            <a:chOff x="6964866" y="1462185"/>
            <a:chExt cx="1069821" cy="693733"/>
          </a:xfrm>
        </p:grpSpPr>
        <p:grpSp>
          <p:nvGrpSpPr>
            <p:cNvPr id="7" name="Google Shape;4210;p331">
              <a:extLst>
                <a:ext uri="{FF2B5EF4-FFF2-40B4-BE49-F238E27FC236}">
                  <a16:creationId xmlns:a16="http://schemas.microsoft.com/office/drawing/2014/main" id="{040D7D50-9E58-20F4-9D32-8797798FA4DD}"/>
                </a:ext>
              </a:extLst>
            </p:cNvPr>
            <p:cNvGrpSpPr/>
            <p:nvPr/>
          </p:nvGrpSpPr>
          <p:grpSpPr>
            <a:xfrm>
              <a:off x="6964866" y="1462185"/>
              <a:ext cx="569901" cy="475708"/>
              <a:chOff x="690700" y="246575"/>
              <a:chExt cx="6228425" cy="5199000"/>
            </a:xfrm>
          </p:grpSpPr>
          <p:sp>
            <p:nvSpPr>
              <p:cNvPr id="11" name="Google Shape;4211;p331">
                <a:extLst>
                  <a:ext uri="{FF2B5EF4-FFF2-40B4-BE49-F238E27FC236}">
                    <a16:creationId xmlns:a16="http://schemas.microsoft.com/office/drawing/2014/main" id="{107FC7A4-B8FE-8EED-883A-9E9CD1C979AC}"/>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4212;p331">
                <a:extLst>
                  <a:ext uri="{FF2B5EF4-FFF2-40B4-BE49-F238E27FC236}">
                    <a16:creationId xmlns:a16="http://schemas.microsoft.com/office/drawing/2014/main" id="{B03184DA-8E35-181D-524F-A9A8B54A716D}"/>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4213;p331">
                <a:extLst>
                  <a:ext uri="{FF2B5EF4-FFF2-40B4-BE49-F238E27FC236}">
                    <a16:creationId xmlns:a16="http://schemas.microsoft.com/office/drawing/2014/main" id="{D25CB0C0-CD96-E5F5-F79E-F8D5B6651F51}"/>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 name="Google Shape;4214;p331">
              <a:extLst>
                <a:ext uri="{FF2B5EF4-FFF2-40B4-BE49-F238E27FC236}">
                  <a16:creationId xmlns:a16="http://schemas.microsoft.com/office/drawing/2014/main" id="{EECE75D7-BBEE-B4C1-529D-E1DC9ED1120F}"/>
                </a:ext>
              </a:extLst>
            </p:cNvPr>
            <p:cNvGrpSpPr/>
            <p:nvPr/>
          </p:nvGrpSpPr>
          <p:grpSpPr>
            <a:xfrm>
              <a:off x="7605309" y="1762318"/>
              <a:ext cx="429378" cy="393600"/>
              <a:chOff x="3012975" y="4599625"/>
              <a:chExt cx="63275" cy="58000"/>
            </a:xfrm>
          </p:grpSpPr>
          <p:sp>
            <p:nvSpPr>
              <p:cNvPr id="9" name="Google Shape;4215;p331">
                <a:extLst>
                  <a:ext uri="{FF2B5EF4-FFF2-40B4-BE49-F238E27FC236}">
                    <a16:creationId xmlns:a16="http://schemas.microsoft.com/office/drawing/2014/main" id="{60812F5A-874E-8EE0-E83F-31D7443346D5}"/>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0" name="Google Shape;4216;p331">
                <a:extLst>
                  <a:ext uri="{FF2B5EF4-FFF2-40B4-BE49-F238E27FC236}">
                    <a16:creationId xmlns:a16="http://schemas.microsoft.com/office/drawing/2014/main" id="{E33C2114-58D4-FDF9-30CA-FB48A67B698B}"/>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graphicFrame>
        <p:nvGraphicFramePr>
          <p:cNvPr id="14" name="Table 13">
            <a:extLst>
              <a:ext uri="{FF2B5EF4-FFF2-40B4-BE49-F238E27FC236}">
                <a16:creationId xmlns:a16="http://schemas.microsoft.com/office/drawing/2014/main" id="{5CB1B057-F5EA-5BA1-5180-ED675BE8EF5F}"/>
              </a:ext>
            </a:extLst>
          </p:cNvPr>
          <p:cNvGraphicFramePr>
            <a:graphicFrameLocks noGrp="1"/>
          </p:cNvGraphicFramePr>
          <p:nvPr/>
        </p:nvGraphicFramePr>
        <p:xfrm>
          <a:off x="10026" y="972552"/>
          <a:ext cx="12171933" cy="5947268"/>
        </p:xfrm>
        <a:graphic>
          <a:graphicData uri="http://schemas.openxmlformats.org/drawingml/2006/table">
            <a:tbl>
              <a:tblPr firstRow="1" firstCol="1" bandRow="1"/>
              <a:tblGrid>
                <a:gridCol w="1686318">
                  <a:extLst>
                    <a:ext uri="{9D8B030D-6E8A-4147-A177-3AD203B41FA5}">
                      <a16:colId xmlns:a16="http://schemas.microsoft.com/office/drawing/2014/main" val="739882959"/>
                    </a:ext>
                  </a:extLst>
                </a:gridCol>
                <a:gridCol w="3495205">
                  <a:extLst>
                    <a:ext uri="{9D8B030D-6E8A-4147-A177-3AD203B41FA5}">
                      <a16:colId xmlns:a16="http://schemas.microsoft.com/office/drawing/2014/main" val="1928089856"/>
                    </a:ext>
                  </a:extLst>
                </a:gridCol>
                <a:gridCol w="3495205">
                  <a:extLst>
                    <a:ext uri="{9D8B030D-6E8A-4147-A177-3AD203B41FA5}">
                      <a16:colId xmlns:a16="http://schemas.microsoft.com/office/drawing/2014/main" val="1721339060"/>
                    </a:ext>
                  </a:extLst>
                </a:gridCol>
                <a:gridCol w="3495205">
                  <a:extLst>
                    <a:ext uri="{9D8B030D-6E8A-4147-A177-3AD203B41FA5}">
                      <a16:colId xmlns:a16="http://schemas.microsoft.com/office/drawing/2014/main" val="3358942650"/>
                    </a:ext>
                  </a:extLst>
                </a:gridCol>
              </a:tblGrid>
              <a:tr h="35418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US" sz="1600">
                          <a:solidFill>
                            <a:schemeClr val="tx1"/>
                          </a:solidFill>
                        </a:rPr>
                        <a:t>Feature/Aspect</a:t>
                      </a:r>
                      <a:endParaRPr lang="en-HK" sz="160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pPr algn="ctr"/>
                      <a:r>
                        <a:rPr lang="en-US" sz="1600">
                          <a:solidFill>
                            <a:schemeClr val="tx1"/>
                          </a:solidFill>
                        </a:rPr>
                        <a:t>Chat</a:t>
                      </a:r>
                      <a:endParaRPr lang="en-HK" sz="160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pPr algn="ctr"/>
                      <a:r>
                        <a:rPr lang="en-US" sz="1600">
                          <a:solidFill>
                            <a:schemeClr val="tx1"/>
                          </a:solidFill>
                        </a:rPr>
                        <a:t>Edit</a:t>
                      </a:r>
                      <a:endParaRPr lang="en-HK" sz="160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pPr algn="ctr"/>
                      <a:r>
                        <a:rPr lang="en-US" sz="1600">
                          <a:solidFill>
                            <a:schemeClr val="tx1"/>
                          </a:solidFill>
                        </a:rPr>
                        <a:t>Agent Mode</a:t>
                      </a:r>
                      <a:endParaRPr lang="en-HK" sz="160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0808"/>
                    </a:solidFill>
                  </a:tcPr>
                </a:tc>
                <a:extLst>
                  <a:ext uri="{0D108BD9-81ED-4DB2-BD59-A6C34878D82A}">
                    <a16:rowId xmlns:a16="http://schemas.microsoft.com/office/drawing/2014/main" val="3891898236"/>
                  </a:ext>
                </a:extLst>
              </a:tr>
              <a:tr h="6985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Primary Functionality</a:t>
                      </a:r>
                    </a:p>
                  </a:txBody>
                  <a:tcPr marL="57150" marR="57150" marT="38100" marB="381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Provides conversational AI assistance for coding, debugging, and learning.</a:t>
                      </a:r>
                    </a:p>
                  </a:txBody>
                  <a:tcPr marL="57150" marR="57150" marT="38100" marB="381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Suggests and edits code inline based on context and user prompts.</a:t>
                      </a:r>
                    </a:p>
                  </a:txBody>
                  <a:tcPr marL="57150" marR="57150" marT="38100" marB="381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Automates complex workflows and tasks, acting as an intelligent assistant for development.</a:t>
                      </a:r>
                    </a:p>
                  </a:txBody>
                  <a:tcPr marL="57150" marR="57150" marT="38100" marB="381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extLst>
                  <a:ext uri="{0D108BD9-81ED-4DB2-BD59-A6C34878D82A}">
                    <a16:rowId xmlns:a16="http://schemas.microsoft.com/office/drawing/2014/main" val="1502546105"/>
                  </a:ext>
                </a:extLst>
              </a:tr>
              <a:tr h="49192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Interaction Style</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Chat-based interface for asking questions, debugging, and generating code snippets.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Inline code suggestions and edits directly in the editor.</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Task-oriented commands executed via prompts or workflows.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extLst>
                  <a:ext uri="{0D108BD9-81ED-4DB2-BD59-A6C34878D82A}">
                    <a16:rowId xmlns:a16="http://schemas.microsoft.com/office/drawing/2014/main" val="4112408493"/>
                  </a:ext>
                </a:extLst>
              </a:tr>
              <a:tr h="6985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Use Case</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Ideal for learning, debugging, and exploring coding concepts interactively.</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Best for quick code fixes, refactoring, and generating boilerplate code.</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Designed for automating repetitive tasks, managing projects, and accelerating development.</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extLst>
                  <a:ext uri="{0D108BD9-81ED-4DB2-BD59-A6C34878D82A}">
                    <a16:rowId xmlns:a16="http://schemas.microsoft.com/office/drawing/2014/main" val="958411776"/>
                  </a:ext>
                </a:extLst>
              </a:tr>
              <a:tr h="6985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Supported Models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Supports multiple LLMs (e.g., GPT-4o, Claude Sonnet) with conversational capabilities.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Uses context-aware AI models for inline suggestions.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Leverages advanced models for task automation and multi-step workflows.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extLst>
                  <a:ext uri="{0D108BD9-81ED-4DB2-BD59-A6C34878D82A}">
                    <a16:rowId xmlns:a16="http://schemas.microsoft.com/office/drawing/2014/main" val="3562501634"/>
                  </a:ext>
                </a:extLst>
              </a:tr>
              <a:tr h="6985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Customization</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Allows prompt engineering and fine-tuning for specific tasks.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Limited to inline suggestions based on the current file and context.</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Highly customizable for automating workflows and integrating with external tools.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extLst>
                  <a:ext uri="{0D108BD9-81ED-4DB2-BD59-A6C34878D82A}">
                    <a16:rowId xmlns:a16="http://schemas.microsoft.com/office/drawing/2014/main" val="3915590507"/>
                  </a:ext>
                </a:extLst>
              </a:tr>
              <a:tr h="49192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Integration</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Works within the IDE as a chat panel.</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Integrated directly into the code editor for inline suggestions.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Extends IDE functionality with advanced automation and multi-tool integration.</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extLst>
                  <a:ext uri="{0D108BD9-81ED-4DB2-BD59-A6C34878D82A}">
                    <a16:rowId xmlns:a16="http://schemas.microsoft.com/office/drawing/2014/main" val="3725602400"/>
                  </a:ext>
                </a:extLst>
              </a:tr>
              <a:tr h="49192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Examples of Usage</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Debugging code, asking for explanations, generating documentation.</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Refactoring code, generating functions, fixing syntax errors.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Setting up project scaffolding, automating CI/CD pipelines, managing dependencies.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extLst>
                  <a:ext uri="{0D108BD9-81ED-4DB2-BD59-A6C34878D82A}">
                    <a16:rowId xmlns:a16="http://schemas.microsoft.com/office/drawing/2014/main" val="731120847"/>
                  </a:ext>
                </a:extLst>
              </a:tr>
              <a:tr h="49192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Learning Curve</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Easy to use with natural language queries.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Minimal learning curve; works seamlessly with existing workflows.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Requires understanding of task automation and prompt engineering.</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20000"/>
                      </a:srgbClr>
                    </a:solidFill>
                  </a:tcPr>
                </a:tc>
                <a:extLst>
                  <a:ext uri="{0D108BD9-81ED-4DB2-BD59-A6C34878D82A}">
                    <a16:rowId xmlns:a16="http://schemas.microsoft.com/office/drawing/2014/main" val="3252830796"/>
                  </a:ext>
                </a:extLst>
              </a:tr>
              <a:tr h="6985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Segoe UI"/>
                          <a:sym typeface="Arial"/>
                        </a:defRPr>
                      </a:lvl9pPr>
                    </a:lstStyle>
                    <a:p>
                      <a:r>
                        <a:rPr lang="en-HK" sz="1400">
                          <a:solidFill>
                            <a:schemeClr val="tx1"/>
                          </a:solidFill>
                          <a:effectLst/>
                        </a:rPr>
                        <a:t>Best For</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Developers seeking interactive assistance and explanations.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a:solidFill>
                            <a:schemeClr val="bg1"/>
                          </a:solidFill>
                          <a:effectLst/>
                        </a:rPr>
                        <a:t>Developers needing quick inline suggestions and edits.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Segoe UI"/>
                          <a:sym typeface="Arial"/>
                        </a:defRPr>
                      </a:lvl9pPr>
                    </a:lstStyle>
                    <a:p>
                      <a:pPr algn="ctr"/>
                      <a:r>
                        <a:rPr lang="en-HK" sz="1400" dirty="0">
                          <a:solidFill>
                            <a:schemeClr val="bg1"/>
                          </a:solidFill>
                          <a:effectLst/>
                        </a:rPr>
                        <a:t>Teams and developers looking to automate complex workflows and repetitive tasks.</a:t>
                      </a:r>
                    </a:p>
                  </a:txBody>
                  <a:tcPr marL="57150" marR="57150" marT="38100" marB="381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0808">
                        <a:tint val="40000"/>
                      </a:srgbClr>
                    </a:solidFill>
                  </a:tcPr>
                </a:tc>
                <a:extLst>
                  <a:ext uri="{0D108BD9-81ED-4DB2-BD59-A6C34878D82A}">
                    <a16:rowId xmlns:a16="http://schemas.microsoft.com/office/drawing/2014/main" val="1463638213"/>
                  </a:ext>
                </a:extLst>
              </a:tr>
            </a:tbl>
          </a:graphicData>
        </a:graphic>
      </p:graphicFrame>
    </p:spTree>
    <p:extLst>
      <p:ext uri="{BB962C8B-B14F-4D97-AF65-F5344CB8AC3E}">
        <p14:creationId xmlns:p14="http://schemas.microsoft.com/office/powerpoint/2010/main" val="1921234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9FDE-DBCE-4CAE-6F4C-702BAB4B0E15}"/>
            </a:ext>
          </a:extLst>
        </p:cNvPr>
        <p:cNvGrpSpPr/>
        <p:nvPr/>
      </p:nvGrpSpPr>
      <p:grpSpPr>
        <a:xfrm>
          <a:off x="0" y="0"/>
          <a:ext cx="0" cy="0"/>
          <a:chOff x="0" y="0"/>
          <a:chExt cx="0" cy="0"/>
        </a:xfrm>
      </p:grpSpPr>
      <p:sp>
        <p:nvSpPr>
          <p:cNvPr id="18" name="Google Shape;1016;p93">
            <a:extLst>
              <a:ext uri="{FF2B5EF4-FFF2-40B4-BE49-F238E27FC236}">
                <a16:creationId xmlns:a16="http://schemas.microsoft.com/office/drawing/2014/main" id="{E032C45E-C7E6-471F-5E4C-0B822A0C4050}"/>
              </a:ext>
            </a:extLst>
          </p:cNvPr>
          <p:cNvSpPr/>
          <p:nvPr/>
        </p:nvSpPr>
        <p:spPr>
          <a:xfrm>
            <a:off x="6214133" y="990600"/>
            <a:ext cx="4876800" cy="4876800"/>
          </a:xfrm>
          <a:prstGeom prst="roundRect">
            <a:avLst>
              <a:gd name="adj" fmla="val 2079"/>
            </a:avLst>
          </a:prstGeom>
          <a:gradFill>
            <a:gsLst>
              <a:gs pos="0">
                <a:srgbClr val="DB61A2"/>
              </a:gs>
              <a:gs pos="62000">
                <a:srgbClr val="A371F7"/>
              </a:gs>
              <a:gs pos="100000">
                <a:srgbClr val="A371F7"/>
              </a:gs>
            </a:gsLst>
            <a:lin ang="8099331" scaled="0"/>
          </a:gra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F0F6FC"/>
              </a:buClr>
              <a:buSzPts val="900"/>
              <a:buFont typeface="Arial"/>
              <a:buNone/>
              <a:tabLst/>
              <a:defRPr/>
            </a:pPr>
            <a:endParaRPr kumimoji="0" sz="1200" b="0" i="0" u="none" strike="noStrike" kern="0" cap="none" spc="0" normalizeH="0" baseline="0" noProof="0">
              <a:ln>
                <a:noFill/>
              </a:ln>
              <a:solidFill>
                <a:srgbClr val="FFFFFF"/>
              </a:solidFill>
              <a:effectLst/>
              <a:uLnTx/>
              <a:uFillTx/>
              <a:ea typeface="Arial"/>
              <a:cs typeface="Arial"/>
              <a:sym typeface="Arial"/>
            </a:endParaRPr>
          </a:p>
        </p:txBody>
      </p:sp>
      <p:sp>
        <p:nvSpPr>
          <p:cNvPr id="19" name="Google Shape;1017;p93">
            <a:extLst>
              <a:ext uri="{FF2B5EF4-FFF2-40B4-BE49-F238E27FC236}">
                <a16:creationId xmlns:a16="http://schemas.microsoft.com/office/drawing/2014/main" id="{93B4ECCC-7AAC-91B0-6028-F5BEB6ED2103}"/>
              </a:ext>
            </a:extLst>
          </p:cNvPr>
          <p:cNvSpPr txBox="1"/>
          <p:nvPr/>
        </p:nvSpPr>
        <p:spPr>
          <a:xfrm>
            <a:off x="6477940" y="1037630"/>
            <a:ext cx="1335200" cy="1754198"/>
          </a:xfrm>
          <a:prstGeom prst="rect">
            <a:avLst/>
          </a:prstGeom>
          <a:noFill/>
          <a:ln>
            <a:noFill/>
          </a:ln>
        </p:spPr>
        <p:txBody>
          <a:bodyPr spcFirstLastPara="1" wrap="square" lIns="25400" tIns="25400" rIns="25400" bIns="25400" anchor="ctr" anchorCtr="0">
            <a:spAutoFit/>
          </a:bodyPr>
          <a:lstStyle/>
          <a:p>
            <a:pPr marL="0" marR="0" lvl="0" indent="0" defTabSz="914400" eaLnBrk="1" fontAlgn="auto" latinLnBrk="0" hangingPunct="1">
              <a:lnSpc>
                <a:spcPct val="100000"/>
              </a:lnSpc>
              <a:spcBef>
                <a:spcPts val="0"/>
              </a:spcBef>
              <a:spcAft>
                <a:spcPts val="0"/>
              </a:spcAft>
              <a:buClr>
                <a:srgbClr val="56D364"/>
              </a:buClr>
              <a:buSzPts val="8300"/>
              <a:buFont typeface="Arial"/>
              <a:buNone/>
              <a:tabLst/>
              <a:defRPr/>
            </a:pPr>
            <a:r>
              <a:rPr kumimoji="0" lang="en" sz="11066" b="1" i="0" u="none" strike="noStrike" kern="0" cap="none" spc="0" normalizeH="0" baseline="0" noProof="0">
                <a:ln>
                  <a:noFill/>
                </a:ln>
                <a:solidFill>
                  <a:srgbClr val="FFFFFF"/>
                </a:solidFill>
                <a:effectLst/>
                <a:uLnTx/>
                <a:uFillTx/>
                <a:ea typeface="Arial"/>
                <a:cs typeface="Arial"/>
                <a:sym typeface="Arial"/>
              </a:rPr>
              <a:t>“</a:t>
            </a:r>
            <a:endParaRPr kumimoji="0" sz="667" b="0" i="0" u="none" strike="noStrike" kern="0" cap="none" spc="0" normalizeH="0" baseline="0" noProof="0">
              <a:ln>
                <a:noFill/>
              </a:ln>
              <a:solidFill>
                <a:srgbClr val="FFFFFF"/>
              </a:solidFill>
              <a:effectLst/>
              <a:uLnTx/>
              <a:uFillTx/>
            </a:endParaRPr>
          </a:p>
        </p:txBody>
      </p:sp>
      <p:sp>
        <p:nvSpPr>
          <p:cNvPr id="20" name="Google Shape;1020;p93">
            <a:extLst>
              <a:ext uri="{FF2B5EF4-FFF2-40B4-BE49-F238E27FC236}">
                <a16:creationId xmlns:a16="http://schemas.microsoft.com/office/drawing/2014/main" id="{514F27C6-DD55-646F-6C32-4081B81E9EAB}"/>
              </a:ext>
            </a:extLst>
          </p:cNvPr>
          <p:cNvSpPr/>
          <p:nvPr/>
        </p:nvSpPr>
        <p:spPr>
          <a:xfrm>
            <a:off x="1101067" y="990600"/>
            <a:ext cx="4876800" cy="4876800"/>
          </a:xfrm>
          <a:prstGeom prst="roundRect">
            <a:avLst>
              <a:gd name="adj" fmla="val 2079"/>
            </a:avLst>
          </a:prstGeom>
          <a:gradFill>
            <a:gsLst>
              <a:gs pos="0">
                <a:srgbClr val="A371F7"/>
              </a:gs>
              <a:gs pos="47000">
                <a:srgbClr val="797EF9"/>
              </a:gs>
              <a:gs pos="100000">
                <a:srgbClr val="388BFD"/>
              </a:gs>
            </a:gsLst>
            <a:lin ang="8099331" scaled="0"/>
          </a:gra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F0F6FC"/>
              </a:buClr>
              <a:buSzPts val="900"/>
              <a:buFont typeface="Arial"/>
              <a:buNone/>
              <a:tabLst/>
              <a:defRPr/>
            </a:pPr>
            <a:endParaRPr kumimoji="0" sz="1200" b="0" i="0" u="none" strike="noStrike" kern="0" cap="none" spc="0" normalizeH="0" baseline="0" noProof="0">
              <a:ln>
                <a:noFill/>
              </a:ln>
              <a:solidFill>
                <a:srgbClr val="FFFFFF"/>
              </a:solidFill>
              <a:effectLst/>
              <a:uLnTx/>
              <a:uFillTx/>
              <a:ea typeface="Arial"/>
              <a:cs typeface="Arial"/>
              <a:sym typeface="Arial"/>
            </a:endParaRPr>
          </a:p>
        </p:txBody>
      </p:sp>
      <p:sp>
        <p:nvSpPr>
          <p:cNvPr id="21" name="Google Shape;1021;p93">
            <a:extLst>
              <a:ext uri="{FF2B5EF4-FFF2-40B4-BE49-F238E27FC236}">
                <a16:creationId xmlns:a16="http://schemas.microsoft.com/office/drawing/2014/main" id="{937A74D4-D3D3-9E98-B758-A295FFBAECB8}"/>
              </a:ext>
            </a:extLst>
          </p:cNvPr>
          <p:cNvSpPr txBox="1"/>
          <p:nvPr/>
        </p:nvSpPr>
        <p:spPr>
          <a:xfrm>
            <a:off x="1364873" y="1037630"/>
            <a:ext cx="1335200" cy="1754198"/>
          </a:xfrm>
          <a:prstGeom prst="rect">
            <a:avLst/>
          </a:prstGeom>
          <a:noFill/>
          <a:ln>
            <a:noFill/>
          </a:ln>
        </p:spPr>
        <p:txBody>
          <a:bodyPr spcFirstLastPara="1" wrap="square" lIns="25400" tIns="25400" rIns="25400" bIns="25400" anchor="ctr" anchorCtr="0">
            <a:spAutoFit/>
          </a:bodyPr>
          <a:lstStyle/>
          <a:p>
            <a:pPr marL="0" marR="0" lvl="0" indent="0" defTabSz="914400" eaLnBrk="1" fontAlgn="auto" latinLnBrk="0" hangingPunct="1">
              <a:lnSpc>
                <a:spcPct val="100000"/>
              </a:lnSpc>
              <a:spcBef>
                <a:spcPts val="0"/>
              </a:spcBef>
              <a:spcAft>
                <a:spcPts val="0"/>
              </a:spcAft>
              <a:buClr>
                <a:srgbClr val="56D364"/>
              </a:buClr>
              <a:buSzPts val="8300"/>
              <a:buFont typeface="Arial"/>
              <a:buNone/>
              <a:tabLst/>
              <a:defRPr/>
            </a:pPr>
            <a:r>
              <a:rPr kumimoji="0" lang="en" sz="11066" b="1" i="0" u="none" strike="noStrike" kern="0" cap="none" spc="0" normalizeH="0" baseline="0" noProof="0">
                <a:ln>
                  <a:noFill/>
                </a:ln>
                <a:solidFill>
                  <a:srgbClr val="FFFFFF"/>
                </a:solidFill>
                <a:effectLst/>
                <a:uLnTx/>
                <a:uFillTx/>
                <a:ea typeface="Arial"/>
                <a:cs typeface="Arial"/>
                <a:sym typeface="Arial"/>
              </a:rPr>
              <a:t>“</a:t>
            </a:r>
            <a:endParaRPr kumimoji="0" sz="667" b="0" i="0" u="none" strike="noStrike" kern="0" cap="none" spc="0" normalizeH="0" baseline="0" noProof="0">
              <a:ln>
                <a:noFill/>
              </a:ln>
              <a:solidFill>
                <a:srgbClr val="FFFFFF"/>
              </a:solidFill>
              <a:effectLst/>
              <a:uLnTx/>
              <a:uFillTx/>
            </a:endParaRPr>
          </a:p>
        </p:txBody>
      </p:sp>
      <p:pic>
        <p:nvPicPr>
          <p:cNvPr id="2" name="Google Shape;23;p1" descr="Image">
            <a:extLst>
              <a:ext uri="{FF2B5EF4-FFF2-40B4-BE49-F238E27FC236}">
                <a16:creationId xmlns:a16="http://schemas.microsoft.com/office/drawing/2014/main" id="{0FE4B619-1302-7C7D-EC84-012FCA2F2EA2}"/>
              </a:ext>
            </a:extLst>
          </p:cNvPr>
          <p:cNvPicPr preferRelativeResize="0"/>
          <p:nvPr/>
        </p:nvPicPr>
        <p:blipFill rotWithShape="1">
          <a:blip r:embed="rId2">
            <a:alphaModFix/>
          </a:blip>
          <a:srcRect/>
          <a:stretch/>
        </p:blipFill>
        <p:spPr>
          <a:xfrm>
            <a:off x="190700" y="6331241"/>
            <a:ext cx="365733" cy="365767"/>
          </a:xfrm>
          <a:prstGeom prst="rect">
            <a:avLst/>
          </a:prstGeom>
          <a:noFill/>
          <a:ln>
            <a:noFill/>
          </a:ln>
        </p:spPr>
      </p:pic>
      <p:sp>
        <p:nvSpPr>
          <p:cNvPr id="3" name="Google Shape;25;p1">
            <a:extLst>
              <a:ext uri="{FF2B5EF4-FFF2-40B4-BE49-F238E27FC236}">
                <a16:creationId xmlns:a16="http://schemas.microsoft.com/office/drawing/2014/main" id="{FA26B3B0-7B04-0C53-5AAE-D0C0410C57EB}"/>
              </a:ext>
            </a:extLst>
          </p:cNvPr>
          <p:cNvSpPr txBox="1"/>
          <p:nvPr/>
        </p:nvSpPr>
        <p:spPr>
          <a:xfrm>
            <a:off x="8598095" y="84680"/>
            <a:ext cx="3407600" cy="365200"/>
          </a:xfrm>
          <a:prstGeom prst="rect">
            <a:avLst/>
          </a:prstGeom>
          <a:noFill/>
          <a:ln>
            <a:noFill/>
          </a:ln>
        </p:spPr>
        <p:txBody>
          <a:bodyPr spcFirstLastPara="1" wrap="square" lIns="25400" tIns="25400" rIns="25400" bIns="25400" anchor="ctr" anchorCtr="0">
            <a:noAutofit/>
          </a:bodyPr>
          <a:lstStyle/>
          <a:p>
            <a:pPr algn="r">
              <a:buClr>
                <a:srgbClr val="8B939E"/>
              </a:buClr>
              <a:buSzPts val="700"/>
              <a:buFont typeface="Arial"/>
              <a:buNone/>
            </a:pPr>
            <a:r>
              <a:rPr lang="en" sz="1333" b="1">
                <a:solidFill>
                  <a:srgbClr val="8B939E"/>
                </a:solidFill>
                <a:latin typeface="Roboto"/>
                <a:ea typeface="Roboto"/>
                <a:cs typeface="Roboto"/>
                <a:sym typeface="Roboto"/>
              </a:rPr>
              <a:t>GitHub Copilot </a:t>
            </a:r>
            <a:endParaRPr sz="1333" b="1">
              <a:solidFill>
                <a:srgbClr val="8B939E"/>
              </a:solidFill>
              <a:latin typeface="Roboto"/>
              <a:ea typeface="Roboto"/>
              <a:cs typeface="Roboto"/>
              <a:sym typeface="Roboto"/>
            </a:endParaRPr>
          </a:p>
        </p:txBody>
      </p:sp>
      <p:pic>
        <p:nvPicPr>
          <p:cNvPr id="4" name="Google Shape;26;p1">
            <a:extLst>
              <a:ext uri="{FF2B5EF4-FFF2-40B4-BE49-F238E27FC236}">
                <a16:creationId xmlns:a16="http://schemas.microsoft.com/office/drawing/2014/main" id="{33423A2C-7CCC-7F11-4CF0-314EB7D1BBB4}"/>
              </a:ext>
            </a:extLst>
          </p:cNvPr>
          <p:cNvPicPr preferRelativeResize="0"/>
          <p:nvPr/>
        </p:nvPicPr>
        <p:blipFill>
          <a:blip r:embed="rId3">
            <a:alphaModFix/>
          </a:blip>
          <a:stretch>
            <a:fillRect/>
          </a:stretch>
        </p:blipFill>
        <p:spPr>
          <a:xfrm>
            <a:off x="10581832" y="169728"/>
            <a:ext cx="243840" cy="195072"/>
          </a:xfrm>
          <a:prstGeom prst="rect">
            <a:avLst/>
          </a:prstGeom>
          <a:noFill/>
          <a:ln>
            <a:noFill/>
          </a:ln>
        </p:spPr>
      </p:pic>
      <p:sp>
        <p:nvSpPr>
          <p:cNvPr id="5" name="Subtitle 1">
            <a:extLst>
              <a:ext uri="{FF2B5EF4-FFF2-40B4-BE49-F238E27FC236}">
                <a16:creationId xmlns:a16="http://schemas.microsoft.com/office/drawing/2014/main" id="{D6BA07D5-F432-A526-E658-9DAA60BC3610}"/>
              </a:ext>
            </a:extLst>
          </p:cNvPr>
          <p:cNvSpPr txBox="1">
            <a:spLocks/>
          </p:cNvSpPr>
          <p:nvPr/>
        </p:nvSpPr>
        <p:spPr>
          <a:xfrm>
            <a:off x="6300654" y="2252200"/>
            <a:ext cx="4750523" cy="19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Building complete features</a:t>
            </a:r>
          </a:p>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Navigating unfamiliar codebases</a:t>
            </a:r>
          </a:p>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Writing and verifying tests</a:t>
            </a:r>
          </a:p>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Implementing terminal-heavy tasks</a:t>
            </a:r>
          </a:p>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Doing complex refactoring</a:t>
            </a:r>
          </a:p>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endParaRPr kumimoji="0" lang="en-HK" sz="2133" b="0" i="0" u="none" strike="noStrike" kern="0" cap="none" spc="0" normalizeH="0" baseline="0" noProof="0">
              <a:ln>
                <a:noFill/>
              </a:ln>
              <a:solidFill>
                <a:srgbClr val="FFFFFF"/>
              </a:solidFill>
              <a:effectLst/>
              <a:uLnTx/>
              <a:uFillTx/>
              <a:latin typeface="Arial"/>
              <a:cs typeface="Arial"/>
              <a:sym typeface="Arial"/>
            </a:endParaRPr>
          </a:p>
        </p:txBody>
      </p:sp>
      <p:sp>
        <p:nvSpPr>
          <p:cNvPr id="6" name="Subtitle 2">
            <a:extLst>
              <a:ext uri="{FF2B5EF4-FFF2-40B4-BE49-F238E27FC236}">
                <a16:creationId xmlns:a16="http://schemas.microsoft.com/office/drawing/2014/main" id="{F915DC28-E05B-B20E-8A02-796510951D57}"/>
              </a:ext>
            </a:extLst>
          </p:cNvPr>
          <p:cNvSpPr txBox="1">
            <a:spLocks/>
          </p:cNvSpPr>
          <p:nvPr/>
        </p:nvSpPr>
        <p:spPr>
          <a:xfrm>
            <a:off x="6379083" y="5032000"/>
            <a:ext cx="4619842" cy="32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1pPr>
            <a:lvl2pPr marR="0" lvl="1"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2pPr>
            <a:lvl3pPr marR="0" lvl="2"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3pPr>
            <a:lvl4pPr marR="0" lvl="3"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4pPr>
            <a:lvl5pPr marR="0" lvl="4"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5pPr>
            <a:lvl6pPr marR="0" lvl="5"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6pPr>
            <a:lvl7pPr marR="0" lvl="6"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7pPr>
            <a:lvl8pPr marR="0" lvl="7"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8pPr>
            <a:lvl9pPr marR="0" lvl="8"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9pPr>
          </a:lstStyle>
          <a:p>
            <a:pPr marL="0" marR="0" lvl="0" indent="0" algn="l" defTabSz="914400" rtl="0" eaLnBrk="1" fontAlgn="auto" latinLnBrk="0" hangingPunct="1">
              <a:lnSpc>
                <a:spcPct val="100000"/>
              </a:lnSpc>
              <a:spcBef>
                <a:spcPts val="0"/>
              </a:spcBef>
              <a:spcAft>
                <a:spcPts val="0"/>
              </a:spcAft>
              <a:buClr>
                <a:srgbClr val="FFFFFF"/>
              </a:buClr>
              <a:buSzPts val="1000"/>
              <a:buFont typeface="Roboto Mono"/>
              <a:buNone/>
              <a:tabLst/>
              <a:defRPr/>
            </a:pPr>
            <a:r>
              <a:rPr kumimoji="0" lang="en-US" sz="2400" b="1" i="0" u="none" strike="noStrike" kern="0" cap="none" spc="0" normalizeH="0" baseline="0" noProof="0">
                <a:ln>
                  <a:noFill/>
                </a:ln>
                <a:solidFill>
                  <a:srgbClr val="FFFFFF"/>
                </a:solidFill>
                <a:effectLst/>
                <a:uLnTx/>
                <a:uFillTx/>
                <a:latin typeface="Roboto Mono"/>
                <a:ea typeface="Roboto Mono"/>
                <a:cs typeface="Segoe UI"/>
                <a:sym typeface="Roboto Mono"/>
              </a:rPr>
              <a:t>Reach for </a:t>
            </a:r>
            <a:r>
              <a:rPr kumimoji="0" lang="en-US" sz="2400" b="1" i="0" u="none" strike="noStrike" kern="0" cap="none" spc="0" normalizeH="0" baseline="0" noProof="0">
                <a:ln>
                  <a:noFill/>
                </a:ln>
                <a:solidFill>
                  <a:srgbClr val="00FFFF"/>
                </a:solidFill>
                <a:effectLst/>
                <a:uLnTx/>
                <a:uFillTx/>
                <a:latin typeface="Roboto Mono"/>
                <a:ea typeface="Roboto Mono"/>
                <a:cs typeface="Segoe UI"/>
                <a:sym typeface="Roboto Mono"/>
              </a:rPr>
              <a:t>GitHub Copilot Agent Mode </a:t>
            </a:r>
            <a:r>
              <a:rPr kumimoji="0" lang="en-US" sz="2400" b="1" i="0" u="none" strike="noStrike" kern="0" cap="none" spc="0" normalizeH="0" baseline="0" noProof="0">
                <a:ln>
                  <a:noFill/>
                </a:ln>
                <a:solidFill>
                  <a:srgbClr val="FFFFFF"/>
                </a:solidFill>
                <a:effectLst/>
                <a:uLnTx/>
                <a:uFillTx/>
                <a:latin typeface="Roboto Mono"/>
                <a:ea typeface="Roboto Mono"/>
                <a:cs typeface="Segoe UI"/>
                <a:sym typeface="Roboto Mono"/>
              </a:rPr>
              <a:t>when...</a:t>
            </a:r>
            <a:endParaRPr kumimoji="0" lang="en-US" sz="2400" b="1" i="0" u="none" strike="noStrike" kern="0" cap="none" spc="0" normalizeH="0" baseline="0" noProof="0">
              <a:ln>
                <a:noFill/>
              </a:ln>
              <a:solidFill>
                <a:srgbClr val="FFFFFF"/>
              </a:solidFill>
              <a:effectLst/>
              <a:uLnTx/>
              <a:uFillTx/>
              <a:latin typeface="Segoe UI"/>
              <a:ea typeface="Roboto Mono"/>
              <a:sym typeface="Roboto Mono"/>
            </a:endParaRPr>
          </a:p>
          <a:p>
            <a:pPr marL="0" marR="0" lvl="0" indent="0" algn="l" defTabSz="914400" rtl="0" eaLnBrk="1" fontAlgn="auto" latinLnBrk="0" hangingPunct="1">
              <a:lnSpc>
                <a:spcPct val="100000"/>
              </a:lnSpc>
              <a:spcBef>
                <a:spcPts val="0"/>
              </a:spcBef>
              <a:spcAft>
                <a:spcPts val="0"/>
              </a:spcAft>
              <a:buClr>
                <a:srgbClr val="FFFFFF"/>
              </a:buClr>
              <a:buSzPts val="1000"/>
              <a:buFont typeface="Roboto Mono"/>
              <a:buNone/>
              <a:tabLst/>
              <a:defRPr/>
            </a:pPr>
            <a:endParaRPr kumimoji="0" lang="en-HK" sz="2400" b="1" i="0" u="none" strike="noStrike" kern="0" cap="none" spc="0" normalizeH="0" baseline="0" noProof="0">
              <a:ln>
                <a:noFill/>
              </a:ln>
              <a:solidFill>
                <a:srgbClr val="FFFFFF"/>
              </a:solidFill>
              <a:effectLst/>
              <a:uLnTx/>
              <a:uFillTx/>
              <a:latin typeface="Roboto Mono"/>
              <a:ea typeface="Roboto Mono"/>
              <a:sym typeface="Roboto Mono"/>
            </a:endParaRPr>
          </a:p>
        </p:txBody>
      </p:sp>
      <p:sp>
        <p:nvSpPr>
          <p:cNvPr id="7" name="Subtitle 3">
            <a:extLst>
              <a:ext uri="{FF2B5EF4-FFF2-40B4-BE49-F238E27FC236}">
                <a16:creationId xmlns:a16="http://schemas.microsoft.com/office/drawing/2014/main" id="{787973F3-174E-EE4F-41B1-EBCCA2E88D13}"/>
              </a:ext>
            </a:extLst>
          </p:cNvPr>
          <p:cNvSpPr txBox="1">
            <a:spLocks/>
          </p:cNvSpPr>
          <p:nvPr/>
        </p:nvSpPr>
        <p:spPr>
          <a:xfrm>
            <a:off x="1248261" y="2252200"/>
            <a:ext cx="4643087" cy="19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Your go-to for fast, </a:t>
            </a:r>
            <a:r>
              <a:rPr kumimoji="0" lang="en-US" sz="2133" b="0" i="0" u="none" strike="noStrike" kern="0" cap="none" spc="0" normalizeH="0" baseline="0" noProof="0">
                <a:ln>
                  <a:noFill/>
                </a:ln>
                <a:solidFill>
                  <a:srgbClr val="FFFFFF"/>
                </a:solidFill>
                <a:effectLst/>
                <a:uLnTx/>
                <a:uFillTx/>
                <a:latin typeface="Segoe UI"/>
                <a:ea typeface="+mn-lt"/>
                <a:cs typeface="Segoe UI"/>
                <a:sym typeface="Arial"/>
              </a:rPr>
              <a:t>precise tweaks</a:t>
            </a:r>
          </a:p>
          <a:p>
            <a:pPr marL="342900" marR="0" lvl="6"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Refactoring a function</a:t>
            </a:r>
            <a:endParaRPr kumimoji="0" lang="en-US" sz="2500" b="0" i="0" u="none" strike="noStrike" kern="0" cap="none" spc="0" normalizeH="0" baseline="0" noProof="0">
              <a:ln>
                <a:noFill/>
              </a:ln>
              <a:solidFill>
                <a:srgbClr val="FFFFFF"/>
              </a:solidFill>
              <a:effectLst/>
              <a:uLnTx/>
              <a:uFillTx/>
              <a:latin typeface="Segoe UI"/>
              <a:cs typeface="Segoe UI"/>
              <a:sym typeface="Arial"/>
            </a:endParaRPr>
          </a:p>
          <a:p>
            <a:pPr marL="342900" marR="0" lvl="6"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Squashing a bug</a:t>
            </a:r>
            <a:endParaRPr kumimoji="0" lang="en-US" sz="2133" b="0" i="0" u="none" strike="noStrike" kern="0" cap="none" spc="0" normalizeH="0" baseline="0" noProof="0">
              <a:ln>
                <a:noFill/>
              </a:ln>
              <a:solidFill>
                <a:srgbClr val="FFFFFF"/>
              </a:solidFill>
              <a:effectLst/>
              <a:uLnTx/>
              <a:uFillTx/>
              <a:latin typeface="Segoe UI"/>
              <a:cs typeface="Segoe UI"/>
              <a:sym typeface="Arial"/>
            </a:endParaRPr>
          </a:p>
          <a:p>
            <a:pPr marL="342900" marR="0" lvl="6" indent="-342900" algn="l" defTabSz="914400" rtl="0" eaLnBrk="1" fontAlgn="auto" latinLnBrk="0" hangingPunct="1">
              <a:lnSpc>
                <a:spcPct val="100000"/>
              </a:lnSpc>
              <a:spcBef>
                <a:spcPts val="0"/>
              </a:spcBef>
              <a:spcAft>
                <a:spcPts val="0"/>
              </a:spcAft>
              <a:buClr>
                <a:srgbClr val="FFFFFF"/>
              </a:buClr>
              <a:buSzPts val="1600"/>
              <a:buFont typeface="Arial" panose="020B0604020202020204" pitchFamily="34" charset="0"/>
              <a:buChar char="•"/>
              <a:tabLst/>
              <a:defRPr/>
            </a:pPr>
            <a:r>
              <a:rPr kumimoji="0" lang="en-US" sz="2133" b="0" i="0" u="none" strike="noStrike" kern="0" cap="none" spc="0" normalizeH="0" baseline="0" noProof="0">
                <a:ln>
                  <a:noFill/>
                </a:ln>
                <a:solidFill>
                  <a:srgbClr val="FFFFFF"/>
                </a:solidFill>
                <a:effectLst/>
                <a:uLnTx/>
                <a:uFillTx/>
                <a:latin typeface="Segoe UI"/>
                <a:cs typeface="Arial"/>
                <a:sym typeface="Arial"/>
              </a:rPr>
              <a:t>Applying consistent changes across files without losing your flow</a:t>
            </a:r>
          </a:p>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lang="en-HK" sz="2133" b="0" i="0" u="none" strike="noStrike" kern="0" cap="none" spc="0" normalizeH="0" baseline="0" noProof="0">
              <a:ln>
                <a:noFill/>
              </a:ln>
              <a:solidFill>
                <a:srgbClr val="FFFFFF"/>
              </a:solidFill>
              <a:effectLst/>
              <a:uLnTx/>
              <a:uFillTx/>
              <a:latin typeface="Arial"/>
              <a:cs typeface="Arial"/>
              <a:sym typeface="Arial"/>
            </a:endParaRPr>
          </a:p>
        </p:txBody>
      </p:sp>
      <p:sp>
        <p:nvSpPr>
          <p:cNvPr id="8" name="Subtitle 4">
            <a:extLst>
              <a:ext uri="{FF2B5EF4-FFF2-40B4-BE49-F238E27FC236}">
                <a16:creationId xmlns:a16="http://schemas.microsoft.com/office/drawing/2014/main" id="{5C04D5D6-756C-22BF-20BD-5FB845AE3D52}"/>
              </a:ext>
            </a:extLst>
          </p:cNvPr>
          <p:cNvSpPr txBox="1">
            <a:spLocks/>
          </p:cNvSpPr>
          <p:nvPr/>
        </p:nvSpPr>
        <p:spPr>
          <a:xfrm>
            <a:off x="1266016" y="5032000"/>
            <a:ext cx="4619842" cy="32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1pPr>
            <a:lvl2pPr marR="0" lvl="1"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2pPr>
            <a:lvl3pPr marR="0" lvl="2"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3pPr>
            <a:lvl4pPr marR="0" lvl="3"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4pPr>
            <a:lvl5pPr marR="0" lvl="4"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5pPr>
            <a:lvl6pPr marR="0" lvl="5"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6pPr>
            <a:lvl7pPr marR="0" lvl="6"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7pPr>
            <a:lvl8pPr marR="0" lvl="7"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8pPr>
            <a:lvl9pPr marR="0" lvl="8" algn="l" rtl="0">
              <a:lnSpc>
                <a:spcPct val="100000"/>
              </a:lnSpc>
              <a:spcBef>
                <a:spcPts val="0"/>
              </a:spcBef>
              <a:spcAft>
                <a:spcPts val="0"/>
              </a:spcAft>
              <a:buClr>
                <a:schemeClr val="dk1"/>
              </a:buClr>
              <a:buSzPts val="1000"/>
              <a:buFont typeface="Roboto Mono"/>
              <a:buNone/>
              <a:defRPr sz="1333" b="0" i="0" u="none" strike="noStrike" cap="none">
                <a:solidFill>
                  <a:schemeClr val="dk1"/>
                </a:solidFill>
                <a:latin typeface="Roboto Mono"/>
                <a:ea typeface="Roboto Mono"/>
                <a:cs typeface="Roboto Mono"/>
                <a:sym typeface="Roboto Mono"/>
              </a:defRPr>
            </a:lvl9pPr>
          </a:lstStyle>
          <a:p>
            <a:pPr marL="0" marR="0" lvl="0" indent="0" algn="l" defTabSz="914400" rtl="0" eaLnBrk="1" fontAlgn="auto" latinLnBrk="0" hangingPunct="1">
              <a:lnSpc>
                <a:spcPct val="100000"/>
              </a:lnSpc>
              <a:spcBef>
                <a:spcPts val="0"/>
              </a:spcBef>
              <a:spcAft>
                <a:spcPts val="0"/>
              </a:spcAft>
              <a:buClr>
                <a:srgbClr val="FFFFFF"/>
              </a:buClr>
              <a:buSzPts val="1000"/>
              <a:buFont typeface="Roboto Mono"/>
              <a:buNone/>
              <a:tabLst/>
              <a:defRPr/>
            </a:pPr>
            <a:r>
              <a:rPr kumimoji="0" lang="en-US" sz="2400" b="1" i="0" u="none" strike="noStrike" kern="0" cap="none" spc="0" normalizeH="0" baseline="0" noProof="0">
                <a:ln>
                  <a:noFill/>
                </a:ln>
                <a:solidFill>
                  <a:srgbClr val="FFFFFF"/>
                </a:solidFill>
                <a:effectLst/>
                <a:uLnTx/>
                <a:uFillTx/>
                <a:latin typeface="Roboto Mono"/>
                <a:ea typeface="Roboto Mono"/>
                <a:cs typeface="Segoe UI"/>
                <a:sym typeface="Roboto Mono"/>
              </a:rPr>
              <a:t>Reach for </a:t>
            </a:r>
            <a:r>
              <a:rPr kumimoji="0" lang="en-US" sz="2400" b="1" i="0" u="none" strike="noStrike" kern="0" cap="none" spc="0" normalizeH="0" baseline="0" noProof="0">
                <a:ln>
                  <a:noFill/>
                </a:ln>
                <a:solidFill>
                  <a:srgbClr val="00FFFF"/>
                </a:solidFill>
                <a:effectLst/>
                <a:uLnTx/>
                <a:uFillTx/>
                <a:latin typeface="Roboto Mono"/>
                <a:ea typeface="Roboto Mono"/>
                <a:cs typeface="Segoe UI"/>
                <a:sym typeface="Roboto Mono"/>
              </a:rPr>
              <a:t>GitHub Copilot Edit </a:t>
            </a:r>
            <a:r>
              <a:rPr kumimoji="0" lang="en-US" sz="2400" b="1" i="0" u="none" strike="noStrike" kern="0" cap="none" spc="0" normalizeH="0" baseline="0" noProof="0">
                <a:ln>
                  <a:noFill/>
                </a:ln>
                <a:solidFill>
                  <a:srgbClr val="FFFFFF"/>
                </a:solidFill>
                <a:effectLst/>
                <a:uLnTx/>
                <a:uFillTx/>
                <a:latin typeface="Roboto Mono"/>
                <a:ea typeface="Roboto Mono"/>
                <a:cs typeface="Segoe UI"/>
                <a:sym typeface="Roboto Mono"/>
              </a:rPr>
              <a:t>when...</a:t>
            </a:r>
            <a:endParaRPr kumimoji="0" lang="en-US" sz="2400" b="1" i="0" u="none" strike="noStrike" kern="0" cap="none" spc="0" normalizeH="0" baseline="0" noProof="0">
              <a:ln>
                <a:noFill/>
              </a:ln>
              <a:solidFill>
                <a:srgbClr val="FFFFFF"/>
              </a:solidFill>
              <a:effectLst/>
              <a:uLnTx/>
              <a:uFillTx/>
              <a:latin typeface="Segoe UI"/>
              <a:ea typeface="Roboto Mono"/>
              <a:sym typeface="Roboto Mono"/>
            </a:endParaRPr>
          </a:p>
          <a:p>
            <a:pPr marL="0" marR="0" lvl="0" indent="0" algn="l" defTabSz="914400" rtl="0" eaLnBrk="1" fontAlgn="auto" latinLnBrk="0" hangingPunct="1">
              <a:lnSpc>
                <a:spcPct val="100000"/>
              </a:lnSpc>
              <a:spcBef>
                <a:spcPts val="0"/>
              </a:spcBef>
              <a:spcAft>
                <a:spcPts val="0"/>
              </a:spcAft>
              <a:buClr>
                <a:srgbClr val="FFFFFF"/>
              </a:buClr>
              <a:buSzPts val="1000"/>
              <a:buFont typeface="Roboto Mono"/>
              <a:buNone/>
              <a:tabLst/>
              <a:defRPr/>
            </a:pPr>
            <a:endParaRPr kumimoji="0" lang="en-HK" sz="2400" b="1" i="0" u="none" strike="noStrike" kern="0" cap="none" spc="0" normalizeH="0" baseline="0" noProof="0">
              <a:ln>
                <a:noFill/>
              </a:ln>
              <a:solidFill>
                <a:srgbClr val="FFFFFF"/>
              </a:solidFill>
              <a:effectLst/>
              <a:uLnTx/>
              <a:uFillTx/>
              <a:latin typeface="Roboto Mono"/>
              <a:ea typeface="Roboto Mono"/>
              <a:sym typeface="Roboto Mono"/>
            </a:endParaRPr>
          </a:p>
        </p:txBody>
      </p:sp>
      <p:grpSp>
        <p:nvGrpSpPr>
          <p:cNvPr id="9" name="Google Shape;4209;p331">
            <a:extLst>
              <a:ext uri="{FF2B5EF4-FFF2-40B4-BE49-F238E27FC236}">
                <a16:creationId xmlns:a16="http://schemas.microsoft.com/office/drawing/2014/main" id="{C8E9E4BD-3C95-FBAB-6CA5-A6E5CC78C899}"/>
              </a:ext>
            </a:extLst>
          </p:cNvPr>
          <p:cNvGrpSpPr/>
          <p:nvPr/>
        </p:nvGrpSpPr>
        <p:grpSpPr>
          <a:xfrm>
            <a:off x="609604" y="357383"/>
            <a:ext cx="853432" cy="554709"/>
            <a:chOff x="6964866" y="1462185"/>
            <a:chExt cx="1069821" cy="693733"/>
          </a:xfrm>
        </p:grpSpPr>
        <p:grpSp>
          <p:nvGrpSpPr>
            <p:cNvPr id="10" name="Google Shape;4210;p331">
              <a:extLst>
                <a:ext uri="{FF2B5EF4-FFF2-40B4-BE49-F238E27FC236}">
                  <a16:creationId xmlns:a16="http://schemas.microsoft.com/office/drawing/2014/main" id="{CA472DE9-8D0F-120F-0492-E2A00B0C0E92}"/>
                </a:ext>
              </a:extLst>
            </p:cNvPr>
            <p:cNvGrpSpPr/>
            <p:nvPr/>
          </p:nvGrpSpPr>
          <p:grpSpPr>
            <a:xfrm>
              <a:off x="6964866" y="1462185"/>
              <a:ext cx="569901" cy="475708"/>
              <a:chOff x="690700" y="246575"/>
              <a:chExt cx="6228425" cy="5199000"/>
            </a:xfrm>
          </p:grpSpPr>
          <p:sp>
            <p:nvSpPr>
              <p:cNvPr id="14" name="Google Shape;4211;p331">
                <a:extLst>
                  <a:ext uri="{FF2B5EF4-FFF2-40B4-BE49-F238E27FC236}">
                    <a16:creationId xmlns:a16="http://schemas.microsoft.com/office/drawing/2014/main" id="{EEE5559C-A24D-440A-3B46-A3CBC341169D}"/>
                  </a:ext>
                </a:extLst>
              </p:cNvPr>
              <p:cNvSpPr/>
              <p:nvPr/>
            </p:nvSpPr>
            <p:spPr>
              <a:xfrm>
                <a:off x="690700" y="246575"/>
                <a:ext cx="6228425" cy="5199000"/>
              </a:xfrm>
              <a:custGeom>
                <a:avLst/>
                <a:gdLst/>
                <a:ahLst/>
                <a:cxnLst/>
                <a:rect l="l" t="t" r="r" b="b"/>
                <a:pathLst>
                  <a:path w="249137" h="207960" extrusionOk="0">
                    <a:moveTo>
                      <a:pt x="248256" y="155809"/>
                    </a:moveTo>
                    <a:cubicBezTo>
                      <a:pt x="239350" y="171352"/>
                      <a:pt x="187470" y="207959"/>
                      <a:pt x="124585" y="207959"/>
                    </a:cubicBezTo>
                    <a:cubicBezTo>
                      <a:pt x="61666" y="207959"/>
                      <a:pt x="9787" y="171352"/>
                      <a:pt x="880" y="155809"/>
                    </a:cubicBezTo>
                    <a:cubicBezTo>
                      <a:pt x="203" y="154691"/>
                      <a:pt x="0" y="153404"/>
                      <a:pt x="0" y="152084"/>
                    </a:cubicBezTo>
                    <a:lnTo>
                      <a:pt x="0" y="124451"/>
                    </a:lnTo>
                    <a:cubicBezTo>
                      <a:pt x="0" y="123333"/>
                      <a:pt x="169" y="122182"/>
                      <a:pt x="610" y="121132"/>
                    </a:cubicBezTo>
                    <a:cubicBezTo>
                      <a:pt x="4470" y="111413"/>
                      <a:pt x="14595" y="97326"/>
                      <a:pt x="27633" y="93567"/>
                    </a:cubicBezTo>
                    <a:cubicBezTo>
                      <a:pt x="29360" y="89097"/>
                      <a:pt x="31934" y="82629"/>
                      <a:pt x="34338" y="77820"/>
                    </a:cubicBezTo>
                    <a:cubicBezTo>
                      <a:pt x="33932" y="74163"/>
                      <a:pt x="33796" y="70370"/>
                      <a:pt x="33796" y="66543"/>
                    </a:cubicBezTo>
                    <a:cubicBezTo>
                      <a:pt x="33796" y="52727"/>
                      <a:pt x="36708" y="40637"/>
                      <a:pt x="45513" y="31596"/>
                    </a:cubicBezTo>
                    <a:cubicBezTo>
                      <a:pt x="49644" y="27397"/>
                      <a:pt x="54758" y="24146"/>
                      <a:pt x="60820" y="21741"/>
                    </a:cubicBezTo>
                    <a:cubicBezTo>
                      <a:pt x="75347" y="9923"/>
                      <a:pt x="96004" y="1"/>
                      <a:pt x="124348" y="1"/>
                    </a:cubicBezTo>
                    <a:cubicBezTo>
                      <a:pt x="152692" y="1"/>
                      <a:pt x="173789" y="9923"/>
                      <a:pt x="188317" y="21741"/>
                    </a:cubicBezTo>
                    <a:cubicBezTo>
                      <a:pt x="194379" y="24146"/>
                      <a:pt x="199492" y="27397"/>
                      <a:pt x="203624" y="31596"/>
                    </a:cubicBezTo>
                    <a:cubicBezTo>
                      <a:pt x="212428" y="40637"/>
                      <a:pt x="215374" y="52727"/>
                      <a:pt x="215374" y="66543"/>
                    </a:cubicBezTo>
                    <a:cubicBezTo>
                      <a:pt x="215374" y="70370"/>
                      <a:pt x="215205" y="74163"/>
                      <a:pt x="214833" y="77820"/>
                    </a:cubicBezTo>
                    <a:cubicBezTo>
                      <a:pt x="217203" y="82629"/>
                      <a:pt x="219777" y="89097"/>
                      <a:pt x="221504" y="93567"/>
                    </a:cubicBezTo>
                    <a:cubicBezTo>
                      <a:pt x="234575" y="97326"/>
                      <a:pt x="244667" y="111413"/>
                      <a:pt x="248527" y="121132"/>
                    </a:cubicBezTo>
                    <a:cubicBezTo>
                      <a:pt x="248967" y="122182"/>
                      <a:pt x="249137" y="123333"/>
                      <a:pt x="249137" y="124451"/>
                    </a:cubicBezTo>
                    <a:lnTo>
                      <a:pt x="249137" y="152084"/>
                    </a:lnTo>
                    <a:cubicBezTo>
                      <a:pt x="249137" y="153404"/>
                      <a:pt x="248933" y="154691"/>
                      <a:pt x="248256" y="155809"/>
                    </a:cubicBezTo>
                    <a:close/>
                    <a:moveTo>
                      <a:pt x="133017" y="63191"/>
                    </a:moveTo>
                    <a:cubicBezTo>
                      <a:pt x="132577" y="59770"/>
                      <a:pt x="132374" y="56689"/>
                      <a:pt x="132340" y="53912"/>
                    </a:cubicBezTo>
                    <a:lnTo>
                      <a:pt x="132340" y="53709"/>
                    </a:lnTo>
                    <a:cubicBezTo>
                      <a:pt x="132374" y="45717"/>
                      <a:pt x="134101" y="40536"/>
                      <a:pt x="136912" y="37353"/>
                    </a:cubicBezTo>
                    <a:cubicBezTo>
                      <a:pt x="140434" y="33289"/>
                      <a:pt x="147748" y="30173"/>
                      <a:pt x="163190" y="31867"/>
                    </a:cubicBezTo>
                    <a:cubicBezTo>
                      <a:pt x="178801" y="33526"/>
                      <a:pt x="187538" y="37420"/>
                      <a:pt x="192482" y="42466"/>
                    </a:cubicBezTo>
                    <a:cubicBezTo>
                      <a:pt x="197291" y="47376"/>
                      <a:pt x="199797" y="54725"/>
                      <a:pt x="199797" y="66543"/>
                    </a:cubicBezTo>
                    <a:cubicBezTo>
                      <a:pt x="199797" y="79107"/>
                      <a:pt x="198002" y="86523"/>
                      <a:pt x="194006" y="91061"/>
                    </a:cubicBezTo>
                    <a:cubicBezTo>
                      <a:pt x="190213" y="95328"/>
                      <a:pt x="182763" y="98849"/>
                      <a:pt x="166441" y="98849"/>
                    </a:cubicBezTo>
                    <a:cubicBezTo>
                      <a:pt x="153878" y="98849"/>
                      <a:pt x="146698" y="94752"/>
                      <a:pt x="142127" y="89097"/>
                    </a:cubicBezTo>
                    <a:cubicBezTo>
                      <a:pt x="137183" y="83035"/>
                      <a:pt x="134406" y="74163"/>
                      <a:pt x="133017" y="63191"/>
                    </a:cubicBezTo>
                    <a:close/>
                    <a:moveTo>
                      <a:pt x="116119" y="63191"/>
                    </a:moveTo>
                    <a:cubicBezTo>
                      <a:pt x="116560" y="59770"/>
                      <a:pt x="116797" y="56689"/>
                      <a:pt x="116797" y="53912"/>
                    </a:cubicBezTo>
                    <a:lnTo>
                      <a:pt x="116797" y="53709"/>
                    </a:lnTo>
                    <a:cubicBezTo>
                      <a:pt x="116763" y="45717"/>
                      <a:pt x="115036" y="40536"/>
                      <a:pt x="112259" y="37353"/>
                    </a:cubicBezTo>
                    <a:cubicBezTo>
                      <a:pt x="108703" y="33289"/>
                      <a:pt x="101388" y="30173"/>
                      <a:pt x="85980" y="31867"/>
                    </a:cubicBezTo>
                    <a:cubicBezTo>
                      <a:pt x="70335" y="33526"/>
                      <a:pt x="61598" y="37420"/>
                      <a:pt x="56654" y="42466"/>
                    </a:cubicBezTo>
                    <a:cubicBezTo>
                      <a:pt x="51879" y="47376"/>
                      <a:pt x="49340" y="54725"/>
                      <a:pt x="49340" y="66543"/>
                    </a:cubicBezTo>
                    <a:cubicBezTo>
                      <a:pt x="49340" y="79107"/>
                      <a:pt x="51168" y="86523"/>
                      <a:pt x="55130" y="91061"/>
                    </a:cubicBezTo>
                    <a:cubicBezTo>
                      <a:pt x="58923" y="95328"/>
                      <a:pt x="66373" y="98849"/>
                      <a:pt x="82696" y="98849"/>
                    </a:cubicBezTo>
                    <a:cubicBezTo>
                      <a:pt x="95259" y="98849"/>
                      <a:pt x="102438" y="94752"/>
                      <a:pt x="107010" y="89097"/>
                    </a:cubicBezTo>
                    <a:cubicBezTo>
                      <a:pt x="111954" y="83035"/>
                      <a:pt x="114731" y="74163"/>
                      <a:pt x="116119" y="63191"/>
                    </a:cubicBezTo>
                    <a:close/>
                    <a:moveTo>
                      <a:pt x="126346" y="93634"/>
                    </a:moveTo>
                    <a:cubicBezTo>
                      <a:pt x="126956" y="93634"/>
                      <a:pt x="125770" y="93634"/>
                      <a:pt x="126346" y="93634"/>
                    </a:cubicBezTo>
                    <a:cubicBezTo>
                      <a:pt x="125770" y="93634"/>
                      <a:pt x="123366" y="93634"/>
                      <a:pt x="122790" y="93634"/>
                    </a:cubicBezTo>
                    <a:cubicBezTo>
                      <a:pt x="121673" y="95497"/>
                      <a:pt x="120454" y="97258"/>
                      <a:pt x="119099" y="98917"/>
                    </a:cubicBezTo>
                    <a:cubicBezTo>
                      <a:pt x="111107" y="108738"/>
                      <a:pt x="99187" y="114393"/>
                      <a:pt x="82696" y="114393"/>
                    </a:cubicBezTo>
                    <a:cubicBezTo>
                      <a:pt x="64815" y="114393"/>
                      <a:pt x="51676" y="110668"/>
                      <a:pt x="43447" y="101355"/>
                    </a:cubicBezTo>
                    <a:cubicBezTo>
                      <a:pt x="43007" y="100814"/>
                      <a:pt x="42567" y="100272"/>
                      <a:pt x="42567" y="100272"/>
                    </a:cubicBezTo>
                    <a:lnTo>
                      <a:pt x="41551" y="101355"/>
                    </a:lnTo>
                    <a:lnTo>
                      <a:pt x="41551" y="169659"/>
                    </a:lnTo>
                    <a:cubicBezTo>
                      <a:pt x="56451" y="177752"/>
                      <a:pt x="88419" y="192280"/>
                      <a:pt x="124585" y="192280"/>
                    </a:cubicBezTo>
                    <a:cubicBezTo>
                      <a:pt x="160752" y="192280"/>
                      <a:pt x="192686" y="177752"/>
                      <a:pt x="207586" y="169659"/>
                    </a:cubicBezTo>
                    <a:lnTo>
                      <a:pt x="207586" y="101355"/>
                    </a:lnTo>
                    <a:lnTo>
                      <a:pt x="206570" y="100272"/>
                    </a:lnTo>
                    <a:cubicBezTo>
                      <a:pt x="206570" y="100272"/>
                      <a:pt x="206231" y="100712"/>
                      <a:pt x="205689" y="101355"/>
                    </a:cubicBezTo>
                    <a:cubicBezTo>
                      <a:pt x="197460" y="110668"/>
                      <a:pt x="184321" y="114393"/>
                      <a:pt x="166441" y="114393"/>
                    </a:cubicBezTo>
                    <a:cubicBezTo>
                      <a:pt x="149949" y="114393"/>
                      <a:pt x="138029" y="108738"/>
                      <a:pt x="130037" y="98917"/>
                    </a:cubicBezTo>
                    <a:cubicBezTo>
                      <a:pt x="128683" y="97258"/>
                      <a:pt x="127464" y="95497"/>
                      <a:pt x="126346" y="93634"/>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4212;p331">
                <a:extLst>
                  <a:ext uri="{FF2B5EF4-FFF2-40B4-BE49-F238E27FC236}">
                    <a16:creationId xmlns:a16="http://schemas.microsoft.com/office/drawing/2014/main" id="{A552A057-D476-C275-A1EF-1E5F8C559737}"/>
                  </a:ext>
                </a:extLst>
              </p:cNvPr>
              <p:cNvSpPr/>
              <p:nvPr/>
            </p:nvSpPr>
            <p:spPr>
              <a:xfrm>
                <a:off x="296210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4213;p331">
                <a:extLst>
                  <a:ext uri="{FF2B5EF4-FFF2-40B4-BE49-F238E27FC236}">
                    <a16:creationId xmlns:a16="http://schemas.microsoft.com/office/drawing/2014/main" id="{A7E0BCFE-147F-80FF-80D9-03490CAED04C}"/>
                  </a:ext>
                </a:extLst>
              </p:cNvPr>
              <p:cNvSpPr/>
              <p:nvPr/>
            </p:nvSpPr>
            <p:spPr>
              <a:xfrm>
                <a:off x="4194750" y="3350200"/>
                <a:ext cx="453800" cy="1005800"/>
              </a:xfrm>
              <a:custGeom>
                <a:avLst/>
                <a:gdLst/>
                <a:ahLst/>
                <a:cxnLst/>
                <a:rect l="l" t="t" r="r" b="b"/>
                <a:pathLst>
                  <a:path w="18152" h="40232" extrusionOk="0">
                    <a:moveTo>
                      <a:pt x="9076" y="1"/>
                    </a:moveTo>
                    <a:cubicBezTo>
                      <a:pt x="14088" y="1"/>
                      <a:pt x="18152" y="4064"/>
                      <a:pt x="18152" y="9076"/>
                    </a:cubicBezTo>
                    <a:lnTo>
                      <a:pt x="18152" y="31156"/>
                    </a:lnTo>
                    <a:cubicBezTo>
                      <a:pt x="18152" y="36167"/>
                      <a:pt x="14088" y="40231"/>
                      <a:pt x="9076" y="40231"/>
                    </a:cubicBezTo>
                    <a:cubicBezTo>
                      <a:pt x="4064" y="40231"/>
                      <a:pt x="1" y="36167"/>
                      <a:pt x="1" y="31156"/>
                    </a:cubicBezTo>
                    <a:lnTo>
                      <a:pt x="1" y="9076"/>
                    </a:lnTo>
                    <a:cubicBezTo>
                      <a:pt x="1" y="4064"/>
                      <a:pt x="4064" y="1"/>
                      <a:pt x="9076" y="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1" name="Google Shape;4214;p331">
              <a:extLst>
                <a:ext uri="{FF2B5EF4-FFF2-40B4-BE49-F238E27FC236}">
                  <a16:creationId xmlns:a16="http://schemas.microsoft.com/office/drawing/2014/main" id="{39288B7C-3936-4024-544F-549CEFC04B6A}"/>
                </a:ext>
              </a:extLst>
            </p:cNvPr>
            <p:cNvGrpSpPr/>
            <p:nvPr/>
          </p:nvGrpSpPr>
          <p:grpSpPr>
            <a:xfrm>
              <a:off x="7605309" y="1762318"/>
              <a:ext cx="429378" cy="393600"/>
              <a:chOff x="3012975" y="4599625"/>
              <a:chExt cx="63275" cy="58000"/>
            </a:xfrm>
          </p:grpSpPr>
          <p:sp>
            <p:nvSpPr>
              <p:cNvPr id="12" name="Google Shape;4215;p331">
                <a:extLst>
                  <a:ext uri="{FF2B5EF4-FFF2-40B4-BE49-F238E27FC236}">
                    <a16:creationId xmlns:a16="http://schemas.microsoft.com/office/drawing/2014/main" id="{3330A111-D101-429A-1CBE-86B74AFBD9B6}"/>
                  </a:ext>
                </a:extLst>
              </p:cNvPr>
              <p:cNvSpPr/>
              <p:nvPr/>
            </p:nvSpPr>
            <p:spPr>
              <a:xfrm>
                <a:off x="3012975" y="4599625"/>
                <a:ext cx="42175" cy="42200"/>
              </a:xfrm>
              <a:custGeom>
                <a:avLst/>
                <a:gdLst/>
                <a:ahLst/>
                <a:cxnLst/>
                <a:rect l="l" t="t" r="r" b="b"/>
                <a:pathLst>
                  <a:path w="1687" h="1688" extrusionOk="0">
                    <a:moveTo>
                      <a:pt x="177" y="1"/>
                    </a:moveTo>
                    <a:cubicBezTo>
                      <a:pt x="76" y="1"/>
                      <a:pt x="0" y="76"/>
                      <a:pt x="0" y="178"/>
                    </a:cubicBezTo>
                    <a:lnTo>
                      <a:pt x="0" y="1181"/>
                    </a:lnTo>
                    <a:cubicBezTo>
                      <a:pt x="0" y="1282"/>
                      <a:pt x="76" y="1367"/>
                      <a:pt x="177" y="1367"/>
                    </a:cubicBezTo>
                    <a:lnTo>
                      <a:pt x="312" y="1367"/>
                    </a:lnTo>
                    <a:lnTo>
                      <a:pt x="312" y="1527"/>
                    </a:lnTo>
                    <a:cubicBezTo>
                      <a:pt x="312" y="1611"/>
                      <a:pt x="380" y="1687"/>
                      <a:pt x="464" y="1687"/>
                    </a:cubicBezTo>
                    <a:cubicBezTo>
                      <a:pt x="506" y="1687"/>
                      <a:pt x="549" y="1670"/>
                      <a:pt x="574" y="1637"/>
                    </a:cubicBezTo>
                    <a:lnTo>
                      <a:pt x="844" y="1367"/>
                    </a:lnTo>
                    <a:lnTo>
                      <a:pt x="1501" y="1367"/>
                    </a:lnTo>
                    <a:cubicBezTo>
                      <a:pt x="1603" y="1367"/>
                      <a:pt x="1687" y="1282"/>
                      <a:pt x="1687" y="1181"/>
                    </a:cubicBezTo>
                    <a:lnTo>
                      <a:pt x="1687" y="178"/>
                    </a:lnTo>
                    <a:cubicBezTo>
                      <a:pt x="1687" y="76"/>
                      <a:pt x="1603" y="1"/>
                      <a:pt x="1501" y="1"/>
                    </a:cubicBezTo>
                    <a:close/>
                    <a:moveTo>
                      <a:pt x="152" y="178"/>
                    </a:moveTo>
                    <a:cubicBezTo>
                      <a:pt x="152" y="169"/>
                      <a:pt x="169" y="152"/>
                      <a:pt x="177" y="152"/>
                    </a:cubicBezTo>
                    <a:lnTo>
                      <a:pt x="1501" y="152"/>
                    </a:lnTo>
                    <a:cubicBezTo>
                      <a:pt x="1510" y="152"/>
                      <a:pt x="1527" y="169"/>
                      <a:pt x="1527" y="178"/>
                    </a:cubicBezTo>
                    <a:lnTo>
                      <a:pt x="1527" y="1181"/>
                    </a:lnTo>
                    <a:cubicBezTo>
                      <a:pt x="1527" y="1198"/>
                      <a:pt x="1510" y="1206"/>
                      <a:pt x="1501" y="1206"/>
                    </a:cubicBezTo>
                    <a:lnTo>
                      <a:pt x="810" y="1206"/>
                    </a:lnTo>
                    <a:cubicBezTo>
                      <a:pt x="793" y="1206"/>
                      <a:pt x="776" y="1215"/>
                      <a:pt x="759" y="1232"/>
                    </a:cubicBezTo>
                    <a:lnTo>
                      <a:pt x="473" y="1518"/>
                    </a:lnTo>
                    <a:lnTo>
                      <a:pt x="473" y="1291"/>
                    </a:lnTo>
                    <a:cubicBezTo>
                      <a:pt x="473" y="1249"/>
                      <a:pt x="439" y="1206"/>
                      <a:pt x="388" y="1206"/>
                    </a:cubicBezTo>
                    <a:lnTo>
                      <a:pt x="177" y="1206"/>
                    </a:lnTo>
                    <a:cubicBezTo>
                      <a:pt x="169" y="1206"/>
                      <a:pt x="152" y="1198"/>
                      <a:pt x="152" y="1181"/>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sp>
            <p:nvSpPr>
              <p:cNvPr id="13" name="Google Shape;4216;p331">
                <a:extLst>
                  <a:ext uri="{FF2B5EF4-FFF2-40B4-BE49-F238E27FC236}">
                    <a16:creationId xmlns:a16="http://schemas.microsoft.com/office/drawing/2014/main" id="{21184896-0867-ED5E-64FA-0790438D56D7}"/>
                  </a:ext>
                </a:extLst>
              </p:cNvPr>
              <p:cNvSpPr/>
              <p:nvPr/>
            </p:nvSpPr>
            <p:spPr>
              <a:xfrm>
                <a:off x="3036575" y="4615450"/>
                <a:ext cx="39675" cy="42175"/>
              </a:xfrm>
              <a:custGeom>
                <a:avLst/>
                <a:gdLst/>
                <a:ahLst/>
                <a:cxnLst/>
                <a:rect l="l" t="t" r="r" b="b"/>
                <a:pathLst>
                  <a:path w="1587" h="1687" extrusionOk="0">
                    <a:moveTo>
                      <a:pt x="1030" y="0"/>
                    </a:moveTo>
                    <a:cubicBezTo>
                      <a:pt x="988" y="0"/>
                      <a:pt x="954" y="34"/>
                      <a:pt x="954" y="76"/>
                    </a:cubicBezTo>
                    <a:cubicBezTo>
                      <a:pt x="954" y="118"/>
                      <a:pt x="988" y="152"/>
                      <a:pt x="1030" y="152"/>
                    </a:cubicBezTo>
                    <a:lnTo>
                      <a:pt x="1401" y="152"/>
                    </a:lnTo>
                    <a:cubicBezTo>
                      <a:pt x="1409" y="152"/>
                      <a:pt x="1426" y="169"/>
                      <a:pt x="1426" y="177"/>
                    </a:cubicBezTo>
                    <a:lnTo>
                      <a:pt x="1426" y="1181"/>
                    </a:lnTo>
                    <a:cubicBezTo>
                      <a:pt x="1426" y="1198"/>
                      <a:pt x="1409" y="1206"/>
                      <a:pt x="1401" y="1206"/>
                    </a:cubicBezTo>
                    <a:lnTo>
                      <a:pt x="1190" y="1206"/>
                    </a:lnTo>
                    <a:cubicBezTo>
                      <a:pt x="1139" y="1206"/>
                      <a:pt x="1106" y="1248"/>
                      <a:pt x="1106" y="1290"/>
                    </a:cubicBezTo>
                    <a:lnTo>
                      <a:pt x="1106" y="1518"/>
                    </a:lnTo>
                    <a:lnTo>
                      <a:pt x="819" y="1231"/>
                    </a:lnTo>
                    <a:cubicBezTo>
                      <a:pt x="802" y="1214"/>
                      <a:pt x="785" y="1206"/>
                      <a:pt x="768" y="1206"/>
                    </a:cubicBezTo>
                    <a:lnTo>
                      <a:pt x="186" y="1206"/>
                    </a:lnTo>
                    <a:cubicBezTo>
                      <a:pt x="170" y="1206"/>
                      <a:pt x="161" y="1198"/>
                      <a:pt x="161" y="1181"/>
                    </a:cubicBezTo>
                    <a:lnTo>
                      <a:pt x="161" y="1029"/>
                    </a:lnTo>
                    <a:cubicBezTo>
                      <a:pt x="161" y="987"/>
                      <a:pt x="127" y="953"/>
                      <a:pt x="77" y="953"/>
                    </a:cubicBezTo>
                    <a:cubicBezTo>
                      <a:pt x="35" y="953"/>
                      <a:pt x="1" y="987"/>
                      <a:pt x="1" y="1029"/>
                    </a:cubicBezTo>
                    <a:lnTo>
                      <a:pt x="1" y="1181"/>
                    </a:lnTo>
                    <a:cubicBezTo>
                      <a:pt x="1" y="1282"/>
                      <a:pt x="85" y="1366"/>
                      <a:pt x="186" y="1366"/>
                    </a:cubicBezTo>
                    <a:lnTo>
                      <a:pt x="735" y="1366"/>
                    </a:lnTo>
                    <a:lnTo>
                      <a:pt x="1004" y="1636"/>
                    </a:lnTo>
                    <a:cubicBezTo>
                      <a:pt x="1030" y="1670"/>
                      <a:pt x="1072" y="1687"/>
                      <a:pt x="1114" y="1687"/>
                    </a:cubicBezTo>
                    <a:cubicBezTo>
                      <a:pt x="1198" y="1687"/>
                      <a:pt x="1266" y="1611"/>
                      <a:pt x="1266" y="1526"/>
                    </a:cubicBezTo>
                    <a:lnTo>
                      <a:pt x="1266" y="1366"/>
                    </a:lnTo>
                    <a:lnTo>
                      <a:pt x="1401" y="1366"/>
                    </a:lnTo>
                    <a:cubicBezTo>
                      <a:pt x="1502" y="1366"/>
                      <a:pt x="1586" y="1282"/>
                      <a:pt x="1586" y="1181"/>
                    </a:cubicBezTo>
                    <a:lnTo>
                      <a:pt x="1586" y="177"/>
                    </a:lnTo>
                    <a:cubicBezTo>
                      <a:pt x="1586" y="76"/>
                      <a:pt x="1502" y="0"/>
                      <a:pt x="1401" y="0"/>
                    </a:cubicBezTo>
                    <a:close/>
                  </a:path>
                </a:pathLst>
              </a:custGeom>
              <a:solidFill>
                <a:srgbClr val="8B93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cs typeface="Arial"/>
                  <a:sym typeface="Arial"/>
                </a:endParaRPr>
              </a:p>
            </p:txBody>
          </p:sp>
        </p:grpSp>
      </p:grpSp>
      <p:sp>
        <p:nvSpPr>
          <p:cNvPr id="17" name="Google Shape;4207;p331">
            <a:extLst>
              <a:ext uri="{FF2B5EF4-FFF2-40B4-BE49-F238E27FC236}">
                <a16:creationId xmlns:a16="http://schemas.microsoft.com/office/drawing/2014/main" id="{AB4AB957-6C07-A0BE-7DCF-5BE87ACA65A9}"/>
              </a:ext>
            </a:extLst>
          </p:cNvPr>
          <p:cNvSpPr txBox="1"/>
          <p:nvPr/>
        </p:nvSpPr>
        <p:spPr>
          <a:xfrm>
            <a:off x="1590790" y="235402"/>
            <a:ext cx="10601209" cy="820800"/>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en-US" sz="4800">
                <a:solidFill>
                  <a:srgbClr val="FFFFFF"/>
                </a:solidFill>
                <a:cs typeface="Segoe UI"/>
              </a:rPr>
              <a:t>Reach for… when...</a:t>
            </a:r>
            <a:endParaRPr sz="4800" b="1" kern="0">
              <a:solidFill>
                <a:srgbClr val="FFFFFF"/>
              </a:solidFill>
              <a:cs typeface="Arial"/>
              <a:sym typeface="Arial"/>
            </a:endParaRPr>
          </a:p>
        </p:txBody>
      </p:sp>
    </p:spTree>
    <p:extLst>
      <p:ext uri="{BB962C8B-B14F-4D97-AF65-F5344CB8AC3E}">
        <p14:creationId xmlns:p14="http://schemas.microsoft.com/office/powerpoint/2010/main" val="3227632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7BDD-D06C-641F-BEC8-47450B9D74E5}"/>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1A594FF-6F68-450B-7279-73C3D3379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359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6251-89F2-12B8-DAEA-CF30C340663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33EC742-F89D-42B8-D73D-DF23EC9CF360}"/>
              </a:ext>
            </a:extLst>
          </p:cNvPr>
          <p:cNvSpPr txBox="1"/>
          <p:nvPr/>
        </p:nvSpPr>
        <p:spPr>
          <a:xfrm>
            <a:off x="588169" y="1563052"/>
            <a:ext cx="11336281" cy="3970318"/>
          </a:xfrm>
          <a:prstGeom prst="rect">
            <a:avLst/>
          </a:prstGeom>
          <a:noFill/>
        </p:spPr>
        <p:txBody>
          <a:bodyPr wrap="square" lIns="91440" tIns="45720" rIns="91440" bIns="45720" rtlCol="0" anchor="t">
            <a:spAutoFit/>
          </a:bodyPr>
          <a:lstStyle/>
          <a:p>
            <a:r>
              <a:rPr kumimoji="0" lang="en-US" sz="2800" i="0" u="none" strike="noStrike" kern="1200" cap="none" spc="0" normalizeH="0" baseline="0" noProof="0" dirty="0">
                <a:ln>
                  <a:noFill/>
                </a:ln>
                <a:solidFill>
                  <a:srgbClr val="156082"/>
                </a:solidFill>
                <a:effectLst/>
                <a:uLnTx/>
                <a:uFillTx/>
                <a:ea typeface="+mn-lt"/>
                <a:cs typeface="+mn-lt"/>
              </a:rPr>
              <a:t>https://learn.microsoft.com/en-us/</a:t>
            </a:r>
            <a:r>
              <a:rPr lang="en-US" sz="2800" dirty="0">
                <a:solidFill>
                  <a:srgbClr val="156082"/>
                </a:solidFill>
                <a:ea typeface="+mn-lt"/>
                <a:cs typeface="+mn-lt"/>
              </a:rPr>
              <a:t>training/</a:t>
            </a:r>
            <a:r>
              <a:rPr kumimoji="0" lang="en-US" sz="2800" i="0" u="none" strike="noStrike" kern="1200" cap="none" spc="0" normalizeH="0" baseline="0" noProof="0" dirty="0">
                <a:ln>
                  <a:noFill/>
                </a:ln>
                <a:solidFill>
                  <a:srgbClr val="156082"/>
                </a:solidFill>
                <a:effectLst/>
                <a:uLnTx/>
                <a:uFillTx/>
                <a:ea typeface="+mn-lt"/>
                <a:cs typeface="+mn-lt"/>
              </a:rPr>
              <a:t>learn-community</a:t>
            </a:r>
            <a:r>
              <a:rPr lang="en-US" sz="2800" dirty="0">
                <a:solidFill>
                  <a:srgbClr val="156082"/>
                </a:solidFill>
                <a:ea typeface="+mn-lt"/>
                <a:cs typeface="+mn-lt"/>
              </a:rPr>
              <a:t> </a:t>
            </a:r>
            <a:endParaRPr lang="en-US" dirty="0">
              <a:solidFill>
                <a:srgbClr val="156082"/>
              </a:solidFill>
              <a:latin typeface="Aptos" panose="020B0004020202020204"/>
            </a:endParaRPr>
          </a:p>
          <a:p>
            <a:pPr marL="457200" indent="-457200">
              <a:buFont typeface="Arial"/>
              <a:buChar char="•"/>
            </a:pPr>
            <a:r>
              <a:rPr lang="en-US" sz="2800" dirty="0">
                <a:solidFill>
                  <a:schemeClr val="bg1"/>
                </a:solidFill>
                <a:latin typeface="Aptos" panose="020B0004020202020204"/>
              </a:rPr>
              <a:t>Check "</a:t>
            </a:r>
            <a:r>
              <a:rPr lang="en-US" sz="2800" b="1" dirty="0">
                <a:solidFill>
                  <a:schemeClr val="bg1"/>
                </a:solidFill>
                <a:latin typeface="Aptos" panose="020B0004020202020204"/>
              </a:rPr>
              <a:t>Azure Cantonese Hub</a:t>
            </a:r>
            <a:r>
              <a:rPr lang="en-US" sz="2800" dirty="0">
                <a:solidFill>
                  <a:schemeClr val="bg1"/>
                </a:solidFill>
                <a:latin typeface="Aptos" panose="020B0004020202020204"/>
              </a:rPr>
              <a:t>" Learning Room</a:t>
            </a:r>
            <a:br>
              <a:rPr lang="en-US" sz="2800" dirty="0">
                <a:solidFill>
                  <a:schemeClr val="bg1"/>
                </a:solidFill>
                <a:latin typeface="Aptos" panose="020B0004020202020204"/>
              </a:rPr>
            </a:br>
            <a:endParaRPr lang="en-US" sz="2800" i="0" u="none" strike="noStrike" kern="1200" cap="none" spc="0" normalizeH="0" baseline="0" noProof="0" dirty="0">
              <a:ln>
                <a:noFill/>
              </a:ln>
              <a:solidFill>
                <a:schemeClr val="bg1"/>
              </a:solidFill>
              <a:effectLst/>
              <a:uLnTx/>
              <a:uFillTx/>
              <a:latin typeface="Aptos" panose="020B0004020202020204"/>
            </a:endParaRPr>
          </a:p>
          <a:p>
            <a:br>
              <a:rPr lang="en-US" sz="2800" dirty="0">
                <a:solidFill>
                  <a:schemeClr val="bg1"/>
                </a:solidFill>
                <a:latin typeface="Aptos" panose="020B0004020202020204"/>
              </a:rPr>
            </a:br>
            <a:endParaRPr lang="en-US" sz="2800" dirty="0">
              <a:solidFill>
                <a:schemeClr val="bg1"/>
              </a:solidFill>
              <a:latin typeface="Aptos" panose="020B0004020202020204"/>
            </a:endParaRPr>
          </a:p>
          <a:p>
            <a:r>
              <a:rPr kumimoji="0" lang="en-US" sz="2800" i="0" u="none" strike="noStrike" kern="1200" cap="none" spc="0" normalizeH="0" baseline="0" noProof="0" dirty="0">
                <a:ln>
                  <a:noFill/>
                </a:ln>
                <a:solidFill>
                  <a:srgbClr val="156082"/>
                </a:solidFill>
                <a:effectLst/>
                <a:uLnTx/>
                <a:uFillTx/>
                <a:ea typeface="+mn-lt"/>
                <a:cs typeface="+mn-lt"/>
              </a:rPr>
              <a:t>https://www.linkedin.com/groups/14628185/</a:t>
            </a:r>
            <a:endParaRPr lang="en-US" sz="1750" dirty="0">
              <a:solidFill>
                <a:srgbClr val="156082"/>
              </a:solidFill>
              <a:ea typeface="+mn-lt"/>
              <a:cs typeface="+mn-lt"/>
            </a:endParaRPr>
          </a:p>
          <a:p>
            <a:br>
              <a:rPr lang="en-US" sz="2800" dirty="0">
                <a:solidFill>
                  <a:schemeClr val="bg1"/>
                </a:solidFill>
                <a:latin typeface="Aptos" panose="020B0004020202020204"/>
              </a:rPr>
            </a:br>
            <a:endParaRPr lang="en-US" sz="2800" dirty="0">
              <a:solidFill>
                <a:schemeClr val="bg1"/>
              </a:solidFill>
              <a:latin typeface="Aptos" panose="020B0004020202020204"/>
            </a:endParaRPr>
          </a:p>
          <a:p>
            <a:r>
              <a:rPr lang="en-US" sz="2800" dirty="0">
                <a:solidFill>
                  <a:srgbClr val="156082"/>
                </a:solidFill>
                <a:ea typeface="+mn-lt"/>
                <a:cs typeface="+mn-lt"/>
              </a:rPr>
              <a:t>https://globalai.community/chapters/hong-kong/</a:t>
            </a:r>
            <a:endParaRPr lang="en-US" sz="1750" dirty="0">
              <a:solidFill>
                <a:srgbClr val="156082"/>
              </a:solidFill>
              <a:ea typeface="+mn-lt"/>
              <a:cs typeface="+mn-lt"/>
            </a:endParaRPr>
          </a:p>
        </p:txBody>
      </p:sp>
      <p:pic>
        <p:nvPicPr>
          <p:cNvPr id="8" name="Picture 7">
            <a:extLst>
              <a:ext uri="{FF2B5EF4-FFF2-40B4-BE49-F238E27FC236}">
                <a16:creationId xmlns:a16="http://schemas.microsoft.com/office/drawing/2014/main" id="{E99F3430-5749-197E-9C74-83B0C45E4BA3}"/>
              </a:ext>
            </a:extLst>
          </p:cNvPr>
          <p:cNvPicPr>
            <a:picLocks noChangeAspect="1"/>
          </p:cNvPicPr>
          <p:nvPr/>
        </p:nvPicPr>
        <p:blipFill>
          <a:blip r:embed="rId3"/>
          <a:stretch>
            <a:fillRect/>
          </a:stretch>
        </p:blipFill>
        <p:spPr>
          <a:xfrm>
            <a:off x="718712" y="2503472"/>
            <a:ext cx="4204913" cy="1182993"/>
          </a:xfrm>
          <a:prstGeom prst="rect">
            <a:avLst/>
          </a:prstGeom>
        </p:spPr>
      </p:pic>
      <p:sp>
        <p:nvSpPr>
          <p:cNvPr id="9" name="Title 16">
            <a:extLst>
              <a:ext uri="{FF2B5EF4-FFF2-40B4-BE49-F238E27FC236}">
                <a16:creationId xmlns:a16="http://schemas.microsoft.com/office/drawing/2014/main" id="{3A2B04AD-9FDF-A11E-8A05-855E26117AA0}"/>
              </a:ext>
            </a:extLst>
          </p:cNvPr>
          <p:cNvSpPr txBox="1">
            <a:spLocks/>
          </p:cNvSpPr>
          <p:nvPr/>
        </p:nvSpPr>
        <p:spPr>
          <a:xfrm>
            <a:off x="588263" y="457200"/>
            <a:ext cx="11018520" cy="553998"/>
          </a:xfrm>
          <a:prstGeom prst="rect">
            <a:avLst/>
          </a:prstGeom>
        </p:spPr>
        <p:txBody>
          <a:bodyPr lIns="91440" tIns="45720" rIns="91440" bIns="4572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HK" sz="4000" b="1" dirty="0">
                <a:solidFill>
                  <a:srgbClr val="156082"/>
                </a:solidFill>
                <a:latin typeface="Segoe UI"/>
                <a:cs typeface="Segoe UI"/>
              </a:rPr>
              <a:t>Join us - Learning Community in Cantonese!</a:t>
            </a:r>
            <a:endParaRPr lang="en-US" sz="4000" dirty="0">
              <a:solidFill>
                <a:srgbClr val="156082"/>
              </a:solidFill>
            </a:endParaRPr>
          </a:p>
        </p:txBody>
      </p:sp>
      <p:pic>
        <p:nvPicPr>
          <p:cNvPr id="10" name="Picture 9" descr="A screenshot of a computer&#10;&#10;AI-generated content may be incorrect.">
            <a:extLst>
              <a:ext uri="{FF2B5EF4-FFF2-40B4-BE49-F238E27FC236}">
                <a16:creationId xmlns:a16="http://schemas.microsoft.com/office/drawing/2014/main" id="{A5C2238F-1B2C-EBE8-FA10-7889EF7EDFA7}"/>
              </a:ext>
            </a:extLst>
          </p:cNvPr>
          <p:cNvPicPr>
            <a:picLocks noChangeAspect="1"/>
          </p:cNvPicPr>
          <p:nvPr/>
        </p:nvPicPr>
        <p:blipFill>
          <a:blip r:embed="rId4"/>
          <a:stretch>
            <a:fillRect/>
          </a:stretch>
        </p:blipFill>
        <p:spPr>
          <a:xfrm>
            <a:off x="8276634" y="2583227"/>
            <a:ext cx="3737242" cy="1930247"/>
          </a:xfrm>
          <a:prstGeom prst="rect">
            <a:avLst/>
          </a:prstGeom>
        </p:spPr>
      </p:pic>
      <p:pic>
        <p:nvPicPr>
          <p:cNvPr id="11" name="Picture 10" descr="A graphic of a city&#10;&#10;AI-generated content may be incorrect.">
            <a:extLst>
              <a:ext uri="{FF2B5EF4-FFF2-40B4-BE49-F238E27FC236}">
                <a16:creationId xmlns:a16="http://schemas.microsoft.com/office/drawing/2014/main" id="{F550C061-20FB-0637-E972-D201A4144237}"/>
              </a:ext>
            </a:extLst>
          </p:cNvPr>
          <p:cNvPicPr>
            <a:picLocks noChangeAspect="1"/>
          </p:cNvPicPr>
          <p:nvPr/>
        </p:nvPicPr>
        <p:blipFill>
          <a:blip r:embed="rId5"/>
          <a:stretch>
            <a:fillRect/>
          </a:stretch>
        </p:blipFill>
        <p:spPr>
          <a:xfrm>
            <a:off x="10148844" y="4571201"/>
            <a:ext cx="2286765" cy="2289129"/>
          </a:xfrm>
          <a:prstGeom prst="rect">
            <a:avLst/>
          </a:prstGeom>
        </p:spPr>
      </p:pic>
      <p:grpSp>
        <p:nvGrpSpPr>
          <p:cNvPr id="12" name="Group 11">
            <a:extLst>
              <a:ext uri="{FF2B5EF4-FFF2-40B4-BE49-F238E27FC236}">
                <a16:creationId xmlns:a16="http://schemas.microsoft.com/office/drawing/2014/main" id="{1F7A1676-503F-31F4-5CC9-A51023C0A47B}"/>
              </a:ext>
            </a:extLst>
          </p:cNvPr>
          <p:cNvGrpSpPr/>
          <p:nvPr/>
        </p:nvGrpSpPr>
        <p:grpSpPr>
          <a:xfrm>
            <a:off x="6575173" y="5574890"/>
            <a:ext cx="3666739" cy="1001027"/>
            <a:chOff x="6663025" y="5547566"/>
            <a:chExt cx="3604351" cy="1079650"/>
          </a:xfrm>
        </p:grpSpPr>
        <p:sp>
          <p:nvSpPr>
            <p:cNvPr id="13" name="Rectangle: Rounded Corners 12">
              <a:extLst>
                <a:ext uri="{FF2B5EF4-FFF2-40B4-BE49-F238E27FC236}">
                  <a16:creationId xmlns:a16="http://schemas.microsoft.com/office/drawing/2014/main" id="{423B72F5-6DF0-04A0-0271-A870DB7D6B60}"/>
                </a:ext>
              </a:extLst>
            </p:cNvPr>
            <p:cNvSpPr/>
            <p:nvPr/>
          </p:nvSpPr>
          <p:spPr bwMode="auto">
            <a:xfrm>
              <a:off x="6663025" y="5547566"/>
              <a:ext cx="3604351" cy="1079650"/>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pic>
          <p:nvPicPr>
            <p:cNvPr id="14" name="Graphic 13">
              <a:extLst>
                <a:ext uri="{FF2B5EF4-FFF2-40B4-BE49-F238E27FC236}">
                  <a16:creationId xmlns:a16="http://schemas.microsoft.com/office/drawing/2014/main" id="{342B7E7F-1FC8-7331-1882-915F26DD6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5639" y="5628758"/>
              <a:ext cx="3314700" cy="962025"/>
            </a:xfrm>
            <a:prstGeom prst="rect">
              <a:avLst/>
            </a:prstGeom>
          </p:spPr>
        </p:pic>
      </p:grpSp>
    </p:spTree>
    <p:extLst>
      <p:ext uri="{BB962C8B-B14F-4D97-AF65-F5344CB8AC3E}">
        <p14:creationId xmlns:p14="http://schemas.microsoft.com/office/powerpoint/2010/main" val="2963102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E95341-2D14-DD8C-A411-C8EA08F480FB}"/>
              </a:ext>
            </a:extLst>
          </p:cNvPr>
          <p:cNvPicPr>
            <a:picLocks noChangeAspect="1"/>
          </p:cNvPicPr>
          <p:nvPr/>
        </p:nvPicPr>
        <p:blipFill>
          <a:blip r:embed="rId2"/>
          <a:srcRect t="3533" b="77430"/>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BD99AD66-A6FE-4033-A0D2-E0F842ADFCAE}"/>
              </a:ext>
            </a:extLst>
          </p:cNvPr>
          <p:cNvPicPr>
            <a:picLocks noChangeAspect="1"/>
          </p:cNvPicPr>
          <p:nvPr/>
        </p:nvPicPr>
        <p:blipFill>
          <a:blip r:embed="rId3"/>
          <a:stretch>
            <a:fillRect/>
          </a:stretch>
        </p:blipFill>
        <p:spPr>
          <a:xfrm>
            <a:off x="113987" y="152919"/>
            <a:ext cx="5618565" cy="3824349"/>
          </a:xfrm>
          <a:prstGeom prst="rect">
            <a:avLst/>
          </a:prstGeom>
        </p:spPr>
      </p:pic>
      <p:pic>
        <p:nvPicPr>
          <p:cNvPr id="21" name="Picture 20">
            <a:extLst>
              <a:ext uri="{FF2B5EF4-FFF2-40B4-BE49-F238E27FC236}">
                <a16:creationId xmlns:a16="http://schemas.microsoft.com/office/drawing/2014/main" id="{94834D59-8A82-49CF-9BFE-47A791B82B15}"/>
              </a:ext>
            </a:extLst>
          </p:cNvPr>
          <p:cNvPicPr>
            <a:picLocks noChangeAspect="1"/>
          </p:cNvPicPr>
          <p:nvPr/>
        </p:nvPicPr>
        <p:blipFill>
          <a:blip r:embed="rId4"/>
          <a:stretch>
            <a:fillRect/>
          </a:stretch>
        </p:blipFill>
        <p:spPr>
          <a:xfrm>
            <a:off x="113987" y="5557263"/>
            <a:ext cx="6383458" cy="1032847"/>
          </a:xfrm>
          <a:prstGeom prst="rect">
            <a:avLst/>
          </a:prstGeom>
        </p:spPr>
      </p:pic>
      <p:pic>
        <p:nvPicPr>
          <p:cNvPr id="23" name="Picture 22">
            <a:extLst>
              <a:ext uri="{FF2B5EF4-FFF2-40B4-BE49-F238E27FC236}">
                <a16:creationId xmlns:a16="http://schemas.microsoft.com/office/drawing/2014/main" id="{5B659330-F59C-E96B-3D00-80CC214FBAA8}"/>
              </a:ext>
            </a:extLst>
          </p:cNvPr>
          <p:cNvPicPr>
            <a:picLocks noChangeAspect="1"/>
          </p:cNvPicPr>
          <p:nvPr/>
        </p:nvPicPr>
        <p:blipFill>
          <a:blip r:embed="rId5"/>
          <a:srcRect l="6466" t="6596" r="6294" b="6596"/>
          <a:stretch/>
        </p:blipFill>
        <p:spPr>
          <a:xfrm>
            <a:off x="2988528" y="2909829"/>
            <a:ext cx="2289939" cy="2278544"/>
          </a:xfrm>
          <a:prstGeom prst="roundRect">
            <a:avLst>
              <a:gd name="adj" fmla="val 61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00D5937C-3ECC-B1A5-9823-856FCFA1A56A}"/>
              </a:ext>
            </a:extLst>
          </p:cNvPr>
          <p:cNvSpPr txBox="1"/>
          <p:nvPr/>
        </p:nvSpPr>
        <p:spPr>
          <a:xfrm>
            <a:off x="320082" y="4120934"/>
            <a:ext cx="2351681" cy="646331"/>
          </a:xfrm>
          <a:prstGeom prst="rect">
            <a:avLst/>
          </a:prstGeom>
          <a:noFill/>
        </p:spPr>
        <p:txBody>
          <a:bodyPr wrap="square">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https://register.build.microsoft.com/</a:t>
            </a:r>
            <a:endParaRPr lang="en-US" dirty="0">
              <a:solidFill>
                <a:schemeClr val="bg1"/>
              </a:solidFill>
            </a:endParaRPr>
          </a:p>
        </p:txBody>
      </p:sp>
    </p:spTree>
    <p:extLst>
      <p:ext uri="{BB962C8B-B14F-4D97-AF65-F5344CB8AC3E}">
        <p14:creationId xmlns:p14="http://schemas.microsoft.com/office/powerpoint/2010/main" val="28752382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54CA9-94C4-A052-55C7-229E1226B647}"/>
              </a:ext>
            </a:extLst>
          </p:cNvPr>
          <p:cNvPicPr>
            <a:picLocks noChangeAspect="1"/>
          </p:cNvPicPr>
          <p:nvPr/>
        </p:nvPicPr>
        <p:blipFill>
          <a:blip r:embed="rId2"/>
          <a:stretch>
            <a:fillRect/>
          </a:stretch>
        </p:blipFill>
        <p:spPr>
          <a:xfrm>
            <a:off x="630944" y="0"/>
            <a:ext cx="10672936" cy="6858000"/>
          </a:xfrm>
          <a:prstGeom prst="rect">
            <a:avLst/>
          </a:prstGeom>
        </p:spPr>
      </p:pic>
      <p:sp>
        <p:nvSpPr>
          <p:cNvPr id="5" name="TextBox 4">
            <a:extLst>
              <a:ext uri="{FF2B5EF4-FFF2-40B4-BE49-F238E27FC236}">
                <a16:creationId xmlns:a16="http://schemas.microsoft.com/office/drawing/2014/main" id="{EC3D5A5F-757B-B190-114C-2FFB2C527DC1}"/>
              </a:ext>
            </a:extLst>
          </p:cNvPr>
          <p:cNvSpPr txBox="1"/>
          <p:nvPr/>
        </p:nvSpPr>
        <p:spPr>
          <a:xfrm>
            <a:off x="8451055" y="6550223"/>
            <a:ext cx="6811564" cy="307777"/>
          </a:xfrm>
          <a:prstGeom prst="rect">
            <a:avLst/>
          </a:prstGeom>
          <a:noFill/>
        </p:spPr>
        <p:txBody>
          <a:bodyPr wrap="square">
            <a:spAutoFit/>
          </a:bodyPr>
          <a:lstStyle/>
          <a:p>
            <a:r>
              <a:rPr lang="en-HK" sz="1400" dirty="0">
                <a:hlinkClick r:id="rId3"/>
              </a:rPr>
              <a:t>https://github.com/waimanhui/MS-Reactor</a:t>
            </a:r>
            <a:endParaRPr lang="en-HK" sz="1400" dirty="0"/>
          </a:p>
        </p:txBody>
      </p:sp>
    </p:spTree>
    <p:extLst>
      <p:ext uri="{BB962C8B-B14F-4D97-AF65-F5344CB8AC3E}">
        <p14:creationId xmlns:p14="http://schemas.microsoft.com/office/powerpoint/2010/main" val="141423575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3409-8798-C823-F940-868AC3F169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0C3772-82E0-B1F5-2460-2E132AFF7C6F}"/>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49155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CEB21-9882-7755-9B08-DE6EEE84F0F7}"/>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187AF86C-2A04-9ED2-CD29-BA2C633B55C7}"/>
              </a:ext>
            </a:extLst>
          </p:cNvPr>
          <p:cNvSpPr txBox="1">
            <a:spLocks noGrp="1"/>
          </p:cNvSpPr>
          <p:nvPr>
            <p:ph type="title" idx="4294967295"/>
          </p:nvPr>
        </p:nvSpPr>
        <p:spPr>
          <a:xfrm>
            <a:off x="1593850" y="2021313"/>
            <a:ext cx="8683625" cy="677863"/>
          </a:xfrm>
          <a:prstGeom prst="rect">
            <a:avLst/>
          </a:prstGeo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364326" rtl="0" eaLnBrk="1" fontAlgn="base" latinLnBrk="0" hangingPunct="1">
              <a:lnSpc>
                <a:spcPct val="100000"/>
              </a:lnSpc>
              <a:spcBef>
                <a:spcPct val="0"/>
              </a:spcBef>
              <a:spcAft>
                <a:spcPct val="0"/>
              </a:spcAft>
              <a:buClrTx/>
              <a:buSzTx/>
              <a:buFontTx/>
              <a:buNone/>
              <a:tabLst/>
              <a:defRPr/>
            </a:pPr>
            <a:r>
              <a:rPr lang="en-US" sz="4401" b="1" spc="0" dirty="0">
                <a:ln>
                  <a:noFill/>
                </a:ln>
                <a:solidFill>
                  <a:schemeClr val="tx1"/>
                </a:solidFill>
              </a:rPr>
              <a:t>Azure OpenAI</a:t>
            </a:r>
            <a:r>
              <a:rPr kumimoji="0" lang="en-US" sz="4401" b="1" i="0" u="none" strike="noStrike" kern="1200" cap="none" spc="0" normalizeH="0" noProof="0" dirty="0">
                <a:ln>
                  <a:noFill/>
                </a:ln>
                <a:solidFill>
                  <a:schemeClr val="tx1"/>
                </a:solidFill>
                <a:effectLst/>
                <a:uLnTx/>
                <a:uFillTx/>
                <a:latin typeface="+mj-lt"/>
                <a:ea typeface="+mn-ea"/>
                <a:cs typeface="Segoe UI" pitchFamily="34" charset="0"/>
              </a:rPr>
              <a:t> Audio Models</a:t>
            </a:r>
            <a:endParaRPr kumimoji="0" lang="en-US" sz="4401" b="1" i="0" u="none" strike="noStrike" kern="1200" cap="none" spc="0" normalizeH="0" baseline="0" noProof="0" dirty="0">
              <a:ln>
                <a:noFill/>
              </a:ln>
              <a:solidFill>
                <a:schemeClr val="tx1"/>
              </a:solidFill>
              <a:effectLst/>
              <a:uLnTx/>
              <a:uFillTx/>
              <a:latin typeface="+mj-lt"/>
              <a:ea typeface="+mn-ea"/>
              <a:cs typeface="Segoe UI" pitchFamily="34" charset="0"/>
            </a:endParaRPr>
          </a:p>
        </p:txBody>
      </p:sp>
      <p:sp>
        <p:nvSpPr>
          <p:cNvPr id="13" name="Rectangle: Rounded Corners 16">
            <a:extLst>
              <a:ext uri="{FF2B5EF4-FFF2-40B4-BE49-F238E27FC236}">
                <a16:creationId xmlns:a16="http://schemas.microsoft.com/office/drawing/2014/main" id="{08F5BEE1-6705-7F8D-0C78-B707E127A817}"/>
              </a:ext>
              <a:ext uri="{C183D7F6-B498-43B3-948B-1728B52AA6E4}">
                <adec:decorative xmlns:adec="http://schemas.microsoft.com/office/drawing/2017/decorative" val="0"/>
              </a:ext>
            </a:extLst>
          </p:cNvPr>
          <p:cNvSpPr/>
          <p:nvPr/>
        </p:nvSpPr>
        <p:spPr bwMode="auto">
          <a:xfrm>
            <a:off x="5017925" y="1076029"/>
            <a:ext cx="2156151" cy="528083"/>
          </a:xfrm>
          <a:prstGeom prst="roundRect">
            <a:avLst>
              <a:gd name="adj" fmla="val 26899"/>
            </a:avLst>
          </a:prstGeom>
          <a:gradFill flip="none" rotWithShape="1">
            <a:gsLst>
              <a:gs pos="32000">
                <a:srgbClr val="C03BC4"/>
              </a:gs>
              <a:gs pos="100000">
                <a:srgbClr val="399A91"/>
              </a:gs>
              <a:gs pos="68000">
                <a:srgbClr val="0078D4"/>
              </a:gs>
              <a:gs pos="0">
                <a:srgbClr val="FF5C39"/>
              </a:gs>
            </a:gsLst>
            <a:lin ang="10800000" scaled="1"/>
            <a:tileRect/>
          </a:gradFill>
        </p:spPr>
        <p:txBody>
          <a:bodyPr wrap="none" lIns="183696" tIns="36739" rIns="183696" bIns="73479" rtlCol="0">
            <a:spAutoFit/>
          </a:body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20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rPr>
              <a:t>Public Preview</a:t>
            </a:r>
          </a:p>
        </p:txBody>
      </p:sp>
      <p:sp>
        <p:nvSpPr>
          <p:cNvPr id="22" name="Text Placeholder 3">
            <a:extLst>
              <a:ext uri="{FF2B5EF4-FFF2-40B4-BE49-F238E27FC236}">
                <a16:creationId xmlns:a16="http://schemas.microsoft.com/office/drawing/2014/main" id="{A12DCB46-6652-C7D6-AB52-162EA129F3C2}"/>
              </a:ext>
            </a:extLst>
          </p:cNvPr>
          <p:cNvSpPr txBox="1">
            <a:spLocks/>
          </p:cNvSpPr>
          <p:nvPr/>
        </p:nvSpPr>
        <p:spPr>
          <a:xfrm>
            <a:off x="1528762" y="3380841"/>
            <a:ext cx="9134476" cy="600164"/>
          </a:xfrm>
          <a:prstGeom prst="rect">
            <a:avLst/>
          </a:prstGeom>
        </p:spPr>
        <p:txBody>
          <a:bodyPr vert="horz" wrap="square" lIns="0" tIns="228600" rIns="0" bIns="0" rtlCol="0" anchor="t">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0">
                      <a:schemeClr val="accent2"/>
                    </a:gs>
                    <a:gs pos="100000">
                      <a:schemeClr val="tx2"/>
                    </a:gs>
                  </a:gsLst>
                  <a:lin ang="2700000" scaled="0"/>
                </a:gra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 typeface="Wingdings" panose="05000000000000000000" pitchFamily="2" charset="2"/>
              <a:buNone/>
              <a:tabLst/>
              <a:defRPr/>
            </a:pPr>
            <a:r>
              <a:rPr kumimoji="0" lang="en-US" sz="2400" b="1" i="0" u="none" strike="noStrike" kern="1200" cap="none" spc="0" normalizeH="0" baseline="0" noProof="0" dirty="0">
                <a:ln w="3175">
                  <a:noFill/>
                </a:ln>
                <a:gradFill flip="none">
                  <a:gsLst>
                    <a:gs pos="0">
                      <a:srgbClr val="FFA38B"/>
                    </a:gs>
                    <a:gs pos="32000">
                      <a:srgbClr val="D59ED7"/>
                    </a:gs>
                    <a:gs pos="68000">
                      <a:srgbClr val="8DC8E8"/>
                    </a:gs>
                    <a:gs pos="100000">
                      <a:srgbClr val="49C5B1"/>
                    </a:gs>
                  </a:gsLst>
                  <a:path path="circle">
                    <a:fillToRect l="100000" t="100000"/>
                  </a:path>
                  <a:tileRect r="-100000" b="-100000"/>
                </a:gradFill>
                <a:effectLst/>
                <a:uLnTx/>
                <a:uFillTx/>
                <a:latin typeface="Segoe UI Semibold"/>
                <a:ea typeface="+mn-ea"/>
                <a:cs typeface="Segoe UI"/>
              </a:rPr>
              <a:t>Advanced audio processing and content generation</a:t>
            </a:r>
            <a:endParaRPr kumimoji="0" lang="en-US" sz="2400" b="0" i="0" u="none" strike="noStrike" kern="1200" cap="none" spc="0" normalizeH="0" baseline="0" noProof="0" dirty="0">
              <a:ln w="3175">
                <a:noFill/>
              </a:ln>
              <a:gradFill flip="none">
                <a:gsLst>
                  <a:gs pos="0">
                    <a:srgbClr val="FFA38B"/>
                  </a:gs>
                  <a:gs pos="32000">
                    <a:srgbClr val="D59ED7"/>
                  </a:gs>
                  <a:gs pos="68000">
                    <a:srgbClr val="8DC8E8"/>
                  </a:gs>
                  <a:gs pos="100000">
                    <a:srgbClr val="49C5B1"/>
                  </a:gs>
                </a:gsLst>
                <a:path path="circle">
                  <a:fillToRect l="100000" t="100000"/>
                </a:path>
                <a:tileRect r="-100000" b="-100000"/>
              </a:gradFill>
              <a:effectLst/>
              <a:uLnTx/>
              <a:uFillTx/>
              <a:latin typeface="Segoe UI Semibold"/>
              <a:ea typeface="+mn-ea"/>
              <a:cs typeface="Segoe UI"/>
            </a:endParaRPr>
          </a:p>
        </p:txBody>
      </p:sp>
      <p:sp>
        <p:nvSpPr>
          <p:cNvPr id="7" name="TextBox 6">
            <a:extLst>
              <a:ext uri="{FF2B5EF4-FFF2-40B4-BE49-F238E27FC236}">
                <a16:creationId xmlns:a16="http://schemas.microsoft.com/office/drawing/2014/main" id="{89C5B2F4-27A4-62D6-521A-36DA87267608}"/>
              </a:ext>
            </a:extLst>
          </p:cNvPr>
          <p:cNvSpPr txBox="1">
            <a:spLocks/>
          </p:cNvSpPr>
          <p:nvPr/>
        </p:nvSpPr>
        <p:spPr>
          <a:xfrm>
            <a:off x="1593850" y="4737138"/>
            <a:ext cx="2116550" cy="526298"/>
          </a:xfrm>
          <a:prstGeom prst="rect">
            <a:avLst/>
          </a:prstGeom>
          <a:noFill/>
        </p:spPr>
        <p:txBody>
          <a:bodyPr wrap="square" lIns="0" tIns="0" rIns="0" bIns="0" rtlCol="0" anchor="ctr" anchorCtr="0">
            <a:noAutofit/>
          </a:bodyPr>
          <a:lstStyle>
            <a:defPPr>
              <a:defRPr lang="en-US"/>
            </a:defPPr>
            <a:lvl1pPr marR="0" lvl="0" indent="0" algn="ctr" defTabSz="745236" fontAlgn="auto">
              <a:lnSpc>
                <a:spcPct val="100000"/>
              </a:lnSpc>
              <a:spcBef>
                <a:spcPts val="0"/>
              </a:spcBef>
              <a:spcAft>
                <a:spcPts val="0"/>
              </a:spcAft>
              <a:buClrTx/>
              <a:buSzTx/>
              <a:buFontTx/>
              <a:buNone/>
              <a:tabLst/>
              <a:defRPr kumimoji="0" sz="2000" b="0" i="0" u="none" strike="noStrike" cap="none" spc="0" normalizeH="0" baseline="0">
                <a:ln>
                  <a:noFill/>
                </a:ln>
                <a:gradFill>
                  <a:gsLst>
                    <a:gs pos="3497">
                      <a:srgbClr val="FFFFFF"/>
                    </a:gs>
                    <a:gs pos="14685">
                      <a:srgbClr val="FFFFFF"/>
                    </a:gs>
                  </a:gsLst>
                  <a:lin ang="2700000" scaled="1"/>
                </a:gradFill>
                <a:effectLst/>
                <a:uLnTx/>
                <a:uFillTx/>
                <a:latin typeface="Segoe UI Variable Display Semib" pitchFamily="2" charset="0"/>
              </a:defRPr>
            </a:lvl1pPr>
          </a:lstStyle>
          <a:p>
            <a:pPr marL="0" marR="0" lvl="0" indent="0" algn="ctr" defTabSz="914400" rtl="0" eaLnBrk="1" fontAlgn="auto" latinLnBrk="0" hangingPunct="1">
              <a:lnSpc>
                <a:spcPct val="95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3497">
                      <a:srgbClr val="FFFFFF"/>
                    </a:gs>
                    <a:gs pos="14685">
                      <a:srgbClr val="FFFFFF"/>
                    </a:gs>
                  </a:gsLst>
                  <a:lin ang="2700000" scaled="1"/>
                </a:gradFill>
                <a:effectLst/>
                <a:uLnTx/>
                <a:uFillTx/>
                <a:latin typeface="Segoe UI Semibold"/>
                <a:ea typeface="Open Sans Light"/>
                <a:cs typeface="Segoe UI"/>
              </a:rPr>
              <a:t>GPT-4o-transcribe</a:t>
            </a:r>
          </a:p>
          <a:p>
            <a:pPr marL="0" marR="0" lvl="0" indent="0" algn="ctr" defTabSz="914400" rtl="0" eaLnBrk="1" fontAlgn="auto" latinLnBrk="0" hangingPunct="1">
              <a:lnSpc>
                <a:spcPct val="95000"/>
              </a:lnSpc>
              <a:spcBef>
                <a:spcPct val="0"/>
              </a:spcBef>
              <a:spcAft>
                <a:spcPct val="0"/>
              </a:spcAft>
              <a:buClrTx/>
              <a:buSzTx/>
              <a:buFontTx/>
              <a:buNone/>
              <a:tabLst/>
              <a:defRPr/>
            </a:pPr>
            <a:r>
              <a:rPr kumimoji="0" lang="en-US" sz="1800" b="0" i="1" u="none" strike="noStrike" kern="1200" cap="none" spc="0" normalizeH="0" baseline="0" noProof="0" dirty="0">
                <a:ln>
                  <a:noFill/>
                </a:ln>
                <a:gradFill>
                  <a:gsLst>
                    <a:gs pos="3497">
                      <a:srgbClr val="FFFFFF"/>
                    </a:gs>
                    <a:gs pos="14685">
                      <a:srgbClr val="FFFFFF"/>
                    </a:gs>
                  </a:gsLst>
                  <a:lin ang="2700000" scaled="1"/>
                </a:gradFill>
                <a:effectLst/>
                <a:uLnTx/>
                <a:uFillTx/>
                <a:latin typeface="Segoe UI Light" panose="020B0502040204020203" pitchFamily="34" charset="0"/>
                <a:ea typeface="Open Sans Light"/>
                <a:cs typeface="Segoe UI Light" panose="020B0502040204020203" pitchFamily="34" charset="0"/>
              </a:rPr>
              <a:t>Speech-to-Text</a:t>
            </a:r>
          </a:p>
        </p:txBody>
      </p:sp>
      <p:cxnSp>
        <p:nvCxnSpPr>
          <p:cNvPr id="19" name="!!line2">
            <a:extLst>
              <a:ext uri="{FF2B5EF4-FFF2-40B4-BE49-F238E27FC236}">
                <a16:creationId xmlns:a16="http://schemas.microsoft.com/office/drawing/2014/main" id="{DC06E139-C95E-0C9E-CC4E-AF5944CC8E89}"/>
              </a:ext>
              <a:ext uri="{C183D7F6-B498-43B3-948B-1728B52AA6E4}">
                <adec:decorative xmlns:adec="http://schemas.microsoft.com/office/drawing/2017/decorative" val="1"/>
              </a:ext>
            </a:extLst>
          </p:cNvPr>
          <p:cNvCxnSpPr>
            <a:cxnSpLocks/>
          </p:cNvCxnSpPr>
          <p:nvPr/>
        </p:nvCxnSpPr>
        <p:spPr>
          <a:xfrm flipV="1">
            <a:off x="4374062" y="4613619"/>
            <a:ext cx="0" cy="773337"/>
          </a:xfrm>
          <a:prstGeom prst="line">
            <a:avLst/>
          </a:prstGeom>
          <a:ln w="12700"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E736D1A-47D8-0A7F-43AC-D9B1CF92DAFB}"/>
              </a:ext>
            </a:extLst>
          </p:cNvPr>
          <p:cNvSpPr txBox="1">
            <a:spLocks/>
          </p:cNvSpPr>
          <p:nvPr/>
        </p:nvSpPr>
        <p:spPr>
          <a:xfrm>
            <a:off x="4787465" y="4741281"/>
            <a:ext cx="2617069" cy="553998"/>
          </a:xfrm>
          <a:prstGeom prst="rect">
            <a:avLst/>
          </a:prstGeom>
          <a:noFill/>
        </p:spPr>
        <p:txBody>
          <a:bodyPr wrap="square" lIns="0" tIns="0" rIns="0" bIns="0" rtlCol="0" anchor="ctr" anchorCtr="0">
            <a:noAutofit/>
          </a:bodyPr>
          <a:lstStyle/>
          <a:p>
            <a:pPr marL="0" marR="0" lvl="0" indent="0" algn="ctr" defTabSz="7452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Open Sans Light"/>
                <a:cs typeface="Segoe UI"/>
              </a:rPr>
              <a:t>GPT-4o-mini-transcribe</a:t>
            </a:r>
          </a:p>
          <a:p>
            <a:pPr marL="0" marR="0" lvl="0" indent="0" algn="ctr" defTabSz="745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Segoe UI Light" panose="020B0502040204020203" pitchFamily="34" charset="0"/>
                <a:ea typeface="Open Sans Light"/>
                <a:cs typeface="Segoe UI Light" panose="020B0502040204020203" pitchFamily="34" charset="0"/>
              </a:rPr>
              <a:t>Speech-to-Text</a:t>
            </a:r>
          </a:p>
        </p:txBody>
      </p:sp>
      <p:cxnSp>
        <p:nvCxnSpPr>
          <p:cNvPr id="20" name="!!line2">
            <a:extLst>
              <a:ext uri="{FF2B5EF4-FFF2-40B4-BE49-F238E27FC236}">
                <a16:creationId xmlns:a16="http://schemas.microsoft.com/office/drawing/2014/main" id="{E6C38036-1F9F-7CEF-E95C-810CA8CD1B2C}"/>
              </a:ext>
              <a:ext uri="{C183D7F6-B498-43B3-948B-1728B52AA6E4}">
                <adec:decorative xmlns:adec="http://schemas.microsoft.com/office/drawing/2017/decorative" val="1"/>
              </a:ext>
            </a:extLst>
          </p:cNvPr>
          <p:cNvCxnSpPr>
            <a:cxnSpLocks/>
          </p:cNvCxnSpPr>
          <p:nvPr/>
        </p:nvCxnSpPr>
        <p:spPr>
          <a:xfrm flipV="1">
            <a:off x="7817937" y="4613619"/>
            <a:ext cx="0" cy="773337"/>
          </a:xfrm>
          <a:prstGeom prst="line">
            <a:avLst/>
          </a:prstGeom>
          <a:ln w="12700"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05B603-DCE8-1A8B-D42D-5833D3DF4867}"/>
              </a:ext>
            </a:extLst>
          </p:cNvPr>
          <p:cNvSpPr txBox="1">
            <a:spLocks/>
          </p:cNvSpPr>
          <p:nvPr/>
        </p:nvSpPr>
        <p:spPr>
          <a:xfrm>
            <a:off x="8231341" y="4723288"/>
            <a:ext cx="2617069" cy="553998"/>
          </a:xfrm>
          <a:prstGeom prst="rect">
            <a:avLst/>
          </a:prstGeom>
          <a:noFill/>
        </p:spPr>
        <p:txBody>
          <a:bodyPr wrap="square" lIns="0" tIns="0" rIns="0" bIns="0" rtlCol="0" anchor="ctr" anchorCtr="0">
            <a:noAutofit/>
          </a:bodyPr>
          <a:lstStyle/>
          <a:p>
            <a:pPr marL="0" marR="0" lvl="0" indent="0" algn="ctr" defTabSz="7452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Open Sans Light"/>
                <a:cs typeface="Segoe UI"/>
              </a:rPr>
              <a:t>GPT-4o-mini-tts</a:t>
            </a:r>
            <a:br>
              <a:rPr kumimoji="0" lang="en-US" sz="1800" b="0" i="0" u="none" strike="noStrike" kern="1200" cap="none" spc="0" normalizeH="0" baseline="0" noProof="0" dirty="0">
                <a:ln>
                  <a:noFill/>
                </a:ln>
                <a:solidFill>
                  <a:srgbClr val="FFFFFF"/>
                </a:solidFill>
                <a:effectLst/>
                <a:uLnTx/>
                <a:uFillTx/>
                <a:latin typeface="Segoe UI Semibold"/>
                <a:ea typeface="Open Sans Light"/>
                <a:cs typeface="Segoe UI"/>
              </a:rPr>
            </a:br>
            <a:r>
              <a:rPr kumimoji="0" lang="en-US" sz="1800" b="0" i="1" u="none" strike="noStrike" kern="1200" cap="none" spc="0" normalizeH="0" baseline="0" noProof="0" dirty="0">
                <a:ln>
                  <a:noFill/>
                </a:ln>
                <a:solidFill>
                  <a:srgbClr val="FFFFFF"/>
                </a:solidFill>
                <a:effectLst/>
                <a:uLnTx/>
                <a:uFillTx/>
                <a:latin typeface="Segoe UI Light" panose="020B0502040204020203" pitchFamily="34" charset="0"/>
                <a:ea typeface="Open Sans Light"/>
                <a:cs typeface="Segoe UI Light" panose="020B0502040204020203" pitchFamily="34" charset="0"/>
              </a:rPr>
              <a:t>Text-to-Speech</a:t>
            </a:r>
          </a:p>
        </p:txBody>
      </p:sp>
      <p:sp>
        <p:nvSpPr>
          <p:cNvPr id="4" name="TextBox 3">
            <a:extLst>
              <a:ext uri="{FF2B5EF4-FFF2-40B4-BE49-F238E27FC236}">
                <a16:creationId xmlns:a16="http://schemas.microsoft.com/office/drawing/2014/main" id="{45E241EB-9469-F6C5-DDC9-9447A344A5B7}"/>
              </a:ext>
            </a:extLst>
          </p:cNvPr>
          <p:cNvSpPr txBox="1"/>
          <p:nvPr/>
        </p:nvSpPr>
        <p:spPr>
          <a:xfrm>
            <a:off x="2169913" y="5893972"/>
            <a:ext cx="7967065" cy="323165"/>
          </a:xfrm>
          <a:prstGeom prst="rect">
            <a:avLst/>
          </a:prstGeom>
          <a:noFill/>
        </p:spPr>
        <p:txBody>
          <a:bodyPr wrap="square">
            <a:spAutoFit/>
          </a:bodyPr>
          <a:lstStyle/>
          <a:p>
            <a:pPr algn="ctr"/>
            <a:r>
              <a:rPr lang="en-HK" sz="1500" dirty="0">
                <a:hlinkClick r:id="rId3"/>
              </a:rPr>
              <a:t>https://devblogs.microsoft.com/foundry/get-started-azure-openai-advanced-audio-models/</a:t>
            </a:r>
            <a:endParaRPr lang="en-HK" sz="1500" dirty="0"/>
          </a:p>
        </p:txBody>
      </p:sp>
    </p:spTree>
    <p:extLst>
      <p:ext uri="{BB962C8B-B14F-4D97-AF65-F5344CB8AC3E}">
        <p14:creationId xmlns:p14="http://schemas.microsoft.com/office/powerpoint/2010/main" val="25197869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72E3F87-C0C3-1FEE-D667-1CB99C915468}"/>
              </a:ext>
            </a:extLst>
          </p:cNvPr>
          <p:cNvGraphicFramePr>
            <a:graphicFrameLocks noGrp="1"/>
          </p:cNvGraphicFramePr>
          <p:nvPr>
            <p:extLst>
              <p:ext uri="{D42A27DB-BD31-4B8C-83A1-F6EECF244321}">
                <p14:modId xmlns:p14="http://schemas.microsoft.com/office/powerpoint/2010/main" val="416207540"/>
              </p:ext>
            </p:extLst>
          </p:nvPr>
        </p:nvGraphicFramePr>
        <p:xfrm>
          <a:off x="628651" y="1585119"/>
          <a:ext cx="11237120" cy="4772820"/>
        </p:xfrm>
        <a:graphic>
          <a:graphicData uri="http://schemas.openxmlformats.org/drawingml/2006/table">
            <a:tbl>
              <a:tblPr firstRow="1" bandRow="1">
                <a:tableStyleId>{5C22544A-7EE6-4342-B048-85BDC9FD1C3A}</a:tableStyleId>
              </a:tblPr>
              <a:tblGrid>
                <a:gridCol w="2809280">
                  <a:extLst>
                    <a:ext uri="{9D8B030D-6E8A-4147-A177-3AD203B41FA5}">
                      <a16:colId xmlns:a16="http://schemas.microsoft.com/office/drawing/2014/main" val="3661800134"/>
                    </a:ext>
                  </a:extLst>
                </a:gridCol>
                <a:gridCol w="2809280">
                  <a:extLst>
                    <a:ext uri="{9D8B030D-6E8A-4147-A177-3AD203B41FA5}">
                      <a16:colId xmlns:a16="http://schemas.microsoft.com/office/drawing/2014/main" val="2999104519"/>
                    </a:ext>
                  </a:extLst>
                </a:gridCol>
                <a:gridCol w="2809280">
                  <a:extLst>
                    <a:ext uri="{9D8B030D-6E8A-4147-A177-3AD203B41FA5}">
                      <a16:colId xmlns:a16="http://schemas.microsoft.com/office/drawing/2014/main" val="2416152561"/>
                    </a:ext>
                  </a:extLst>
                </a:gridCol>
                <a:gridCol w="2809280">
                  <a:extLst>
                    <a:ext uri="{9D8B030D-6E8A-4147-A177-3AD203B41FA5}">
                      <a16:colId xmlns:a16="http://schemas.microsoft.com/office/drawing/2014/main" val="417490642"/>
                    </a:ext>
                  </a:extLst>
                </a:gridCol>
              </a:tblGrid>
              <a:tr h="443983">
                <a:tc>
                  <a:txBody>
                    <a:bodyPr/>
                    <a:lstStyle/>
                    <a:p>
                      <a:r>
                        <a:rPr lang="en-HK" sz="1800" dirty="0">
                          <a:effectLst/>
                        </a:rPr>
                        <a:t>Feature</a:t>
                      </a:r>
                    </a:p>
                  </a:txBody>
                  <a:tcPr anchor="ctr"/>
                </a:tc>
                <a:tc>
                  <a:txBody>
                    <a:bodyPr/>
                    <a:lstStyle/>
                    <a:p>
                      <a:r>
                        <a:rPr lang="en-HK" sz="1800">
                          <a:effectLst/>
                        </a:rPr>
                        <a:t>GPT-4o-Transcribe</a:t>
                      </a:r>
                    </a:p>
                  </a:txBody>
                  <a:tcPr anchor="ctr"/>
                </a:tc>
                <a:tc>
                  <a:txBody>
                    <a:bodyPr/>
                    <a:lstStyle/>
                    <a:p>
                      <a:r>
                        <a:rPr lang="en-HK" sz="1800">
                          <a:effectLst/>
                        </a:rPr>
                        <a:t>GPT-4o-Mini-Transcribe</a:t>
                      </a:r>
                    </a:p>
                  </a:txBody>
                  <a:tcPr anchor="ctr"/>
                </a:tc>
                <a:tc>
                  <a:txBody>
                    <a:bodyPr/>
                    <a:lstStyle/>
                    <a:p>
                      <a:r>
                        <a:rPr lang="en-HK" sz="1800">
                          <a:effectLst/>
                        </a:rPr>
                        <a:t>GPT-4o-Mini-TTS</a:t>
                      </a:r>
                    </a:p>
                  </a:txBody>
                  <a:tcPr anchor="ctr"/>
                </a:tc>
                <a:extLst>
                  <a:ext uri="{0D108BD9-81ED-4DB2-BD59-A6C34878D82A}">
                    <a16:rowId xmlns:a16="http://schemas.microsoft.com/office/drawing/2014/main" val="3550353880"/>
                  </a:ext>
                </a:extLst>
              </a:tr>
              <a:tr h="443983">
                <a:tc>
                  <a:txBody>
                    <a:bodyPr/>
                    <a:lstStyle/>
                    <a:p>
                      <a:r>
                        <a:rPr lang="en-HK" sz="1800" b="1">
                          <a:effectLst/>
                        </a:rPr>
                        <a:t>Performance</a:t>
                      </a:r>
                      <a:endParaRPr lang="en-HK" sz="1800">
                        <a:effectLst/>
                      </a:endParaRPr>
                    </a:p>
                  </a:txBody>
                  <a:tcPr anchor="ctr"/>
                </a:tc>
                <a:tc>
                  <a:txBody>
                    <a:bodyPr/>
                    <a:lstStyle/>
                    <a:p>
                      <a:r>
                        <a:rPr lang="en-HK" sz="1800" dirty="0">
                          <a:effectLst/>
                        </a:rPr>
                        <a:t>Best Quality</a:t>
                      </a:r>
                    </a:p>
                  </a:txBody>
                  <a:tcPr anchor="ctr"/>
                </a:tc>
                <a:tc>
                  <a:txBody>
                    <a:bodyPr/>
                    <a:lstStyle/>
                    <a:p>
                      <a:r>
                        <a:rPr lang="en-HK" sz="1800">
                          <a:effectLst/>
                        </a:rPr>
                        <a:t>Great Quality</a:t>
                      </a:r>
                    </a:p>
                  </a:txBody>
                  <a:tcPr anchor="ctr"/>
                </a:tc>
                <a:tc>
                  <a:txBody>
                    <a:bodyPr/>
                    <a:lstStyle/>
                    <a:p>
                      <a:r>
                        <a:rPr lang="en-HK" sz="1800">
                          <a:effectLst/>
                        </a:rPr>
                        <a:t>Best Quality</a:t>
                      </a:r>
                    </a:p>
                  </a:txBody>
                  <a:tcPr anchor="ctr"/>
                </a:tc>
                <a:extLst>
                  <a:ext uri="{0D108BD9-81ED-4DB2-BD59-A6C34878D82A}">
                    <a16:rowId xmlns:a16="http://schemas.microsoft.com/office/drawing/2014/main" val="320838977"/>
                  </a:ext>
                </a:extLst>
              </a:tr>
              <a:tr h="443983">
                <a:tc>
                  <a:txBody>
                    <a:bodyPr/>
                    <a:lstStyle/>
                    <a:p>
                      <a:r>
                        <a:rPr lang="en-HK" sz="1800" b="1">
                          <a:effectLst/>
                        </a:rPr>
                        <a:t>Speed</a:t>
                      </a:r>
                      <a:endParaRPr lang="en-HK" sz="1800">
                        <a:effectLst/>
                      </a:endParaRPr>
                    </a:p>
                  </a:txBody>
                  <a:tcPr anchor="ctr"/>
                </a:tc>
                <a:tc>
                  <a:txBody>
                    <a:bodyPr/>
                    <a:lstStyle/>
                    <a:p>
                      <a:r>
                        <a:rPr lang="en-HK" sz="1800" dirty="0">
                          <a:effectLst/>
                        </a:rPr>
                        <a:t>Fast</a:t>
                      </a:r>
                    </a:p>
                  </a:txBody>
                  <a:tcPr anchor="ctr"/>
                </a:tc>
                <a:tc>
                  <a:txBody>
                    <a:bodyPr/>
                    <a:lstStyle/>
                    <a:p>
                      <a:r>
                        <a:rPr lang="en-HK" sz="1800">
                          <a:effectLst/>
                        </a:rPr>
                        <a:t>Fastest</a:t>
                      </a:r>
                    </a:p>
                  </a:txBody>
                  <a:tcPr anchor="ctr"/>
                </a:tc>
                <a:tc>
                  <a:txBody>
                    <a:bodyPr/>
                    <a:lstStyle/>
                    <a:p>
                      <a:r>
                        <a:rPr lang="en-HK" sz="1800">
                          <a:effectLst/>
                        </a:rPr>
                        <a:t>Fastest</a:t>
                      </a:r>
                    </a:p>
                  </a:txBody>
                  <a:tcPr anchor="ctr"/>
                </a:tc>
                <a:extLst>
                  <a:ext uri="{0D108BD9-81ED-4DB2-BD59-A6C34878D82A}">
                    <a16:rowId xmlns:a16="http://schemas.microsoft.com/office/drawing/2014/main" val="2289075192"/>
                  </a:ext>
                </a:extLst>
              </a:tr>
              <a:tr h="443983">
                <a:tc>
                  <a:txBody>
                    <a:bodyPr/>
                    <a:lstStyle/>
                    <a:p>
                      <a:r>
                        <a:rPr lang="en-HK" sz="1800" b="1">
                          <a:effectLst/>
                        </a:rPr>
                        <a:t>Input</a:t>
                      </a:r>
                      <a:endParaRPr lang="en-HK" sz="1800">
                        <a:effectLst/>
                      </a:endParaRPr>
                    </a:p>
                  </a:txBody>
                  <a:tcPr anchor="ctr"/>
                </a:tc>
                <a:tc>
                  <a:txBody>
                    <a:bodyPr/>
                    <a:lstStyle/>
                    <a:p>
                      <a:r>
                        <a:rPr lang="en-HK" sz="1800">
                          <a:effectLst/>
                        </a:rPr>
                        <a:t>Text, Audio</a:t>
                      </a:r>
                    </a:p>
                  </a:txBody>
                  <a:tcPr anchor="ctr"/>
                </a:tc>
                <a:tc>
                  <a:txBody>
                    <a:bodyPr/>
                    <a:lstStyle/>
                    <a:p>
                      <a:r>
                        <a:rPr lang="en-HK" sz="1800">
                          <a:effectLst/>
                        </a:rPr>
                        <a:t>Text, Audio</a:t>
                      </a:r>
                    </a:p>
                  </a:txBody>
                  <a:tcPr anchor="ctr"/>
                </a:tc>
                <a:tc>
                  <a:txBody>
                    <a:bodyPr/>
                    <a:lstStyle/>
                    <a:p>
                      <a:r>
                        <a:rPr lang="en-HK" sz="1800">
                          <a:effectLst/>
                        </a:rPr>
                        <a:t>Text</a:t>
                      </a:r>
                    </a:p>
                  </a:txBody>
                  <a:tcPr anchor="ctr"/>
                </a:tc>
                <a:extLst>
                  <a:ext uri="{0D108BD9-81ED-4DB2-BD59-A6C34878D82A}">
                    <a16:rowId xmlns:a16="http://schemas.microsoft.com/office/drawing/2014/main" val="714890831"/>
                  </a:ext>
                </a:extLst>
              </a:tr>
              <a:tr h="443983">
                <a:tc>
                  <a:txBody>
                    <a:bodyPr/>
                    <a:lstStyle/>
                    <a:p>
                      <a:r>
                        <a:rPr lang="en-HK" sz="1800" b="1">
                          <a:effectLst/>
                        </a:rPr>
                        <a:t>Output</a:t>
                      </a:r>
                      <a:endParaRPr lang="en-HK" sz="1800">
                        <a:effectLst/>
                      </a:endParaRPr>
                    </a:p>
                  </a:txBody>
                  <a:tcPr anchor="ctr"/>
                </a:tc>
                <a:tc>
                  <a:txBody>
                    <a:bodyPr/>
                    <a:lstStyle/>
                    <a:p>
                      <a:r>
                        <a:rPr lang="en-HK" sz="1800">
                          <a:effectLst/>
                        </a:rPr>
                        <a:t>Text</a:t>
                      </a:r>
                    </a:p>
                  </a:txBody>
                  <a:tcPr anchor="ctr"/>
                </a:tc>
                <a:tc>
                  <a:txBody>
                    <a:bodyPr/>
                    <a:lstStyle/>
                    <a:p>
                      <a:r>
                        <a:rPr lang="en-HK" sz="1800" dirty="0">
                          <a:effectLst/>
                        </a:rPr>
                        <a:t>Text</a:t>
                      </a:r>
                    </a:p>
                  </a:txBody>
                  <a:tcPr anchor="ctr"/>
                </a:tc>
                <a:tc>
                  <a:txBody>
                    <a:bodyPr/>
                    <a:lstStyle/>
                    <a:p>
                      <a:r>
                        <a:rPr lang="en-HK" sz="1800">
                          <a:effectLst/>
                        </a:rPr>
                        <a:t>Audio</a:t>
                      </a:r>
                    </a:p>
                  </a:txBody>
                  <a:tcPr anchor="ctr"/>
                </a:tc>
                <a:extLst>
                  <a:ext uri="{0D108BD9-81ED-4DB2-BD59-A6C34878D82A}">
                    <a16:rowId xmlns:a16="http://schemas.microsoft.com/office/drawing/2014/main" val="3320286810"/>
                  </a:ext>
                </a:extLst>
              </a:tr>
              <a:tr h="443983">
                <a:tc>
                  <a:txBody>
                    <a:bodyPr/>
                    <a:lstStyle/>
                    <a:p>
                      <a:r>
                        <a:rPr lang="en-HK" sz="1800" b="1" dirty="0">
                          <a:effectLst/>
                        </a:rPr>
                        <a:t>Streaming</a:t>
                      </a:r>
                      <a:endParaRPr lang="en-HK" sz="1800" dirty="0">
                        <a:effectLst/>
                      </a:endParaRPr>
                    </a:p>
                  </a:txBody>
                  <a:tcPr anchor="ctr"/>
                </a:tc>
                <a:tc>
                  <a:txBody>
                    <a:bodyPr/>
                    <a:lstStyle/>
                    <a:p>
                      <a:r>
                        <a:rPr lang="en-HK" sz="1800">
                          <a:effectLst/>
                        </a:rPr>
                        <a:t>✅</a:t>
                      </a:r>
                    </a:p>
                  </a:txBody>
                  <a:tcPr anchor="ctr"/>
                </a:tc>
                <a:tc>
                  <a:txBody>
                    <a:bodyPr/>
                    <a:lstStyle/>
                    <a:p>
                      <a:r>
                        <a:rPr lang="en-HK" sz="1800">
                          <a:effectLst/>
                        </a:rPr>
                        <a:t>✅</a:t>
                      </a:r>
                    </a:p>
                  </a:txBody>
                  <a:tcPr anchor="ctr"/>
                </a:tc>
                <a:tc>
                  <a:txBody>
                    <a:bodyPr/>
                    <a:lstStyle/>
                    <a:p>
                      <a:r>
                        <a:rPr lang="en-HK" sz="1800">
                          <a:effectLst/>
                        </a:rPr>
                        <a:t>✅</a:t>
                      </a:r>
                    </a:p>
                  </a:txBody>
                  <a:tcPr anchor="ctr"/>
                </a:tc>
                <a:extLst>
                  <a:ext uri="{0D108BD9-81ED-4DB2-BD59-A6C34878D82A}">
                    <a16:rowId xmlns:a16="http://schemas.microsoft.com/office/drawing/2014/main" val="3912656207"/>
                  </a:ext>
                </a:extLst>
              </a:tr>
              <a:tr h="2108922">
                <a:tc>
                  <a:txBody>
                    <a:bodyPr/>
                    <a:lstStyle/>
                    <a:p>
                      <a:r>
                        <a:rPr lang="en-HK" sz="1800" b="1">
                          <a:effectLst/>
                        </a:rPr>
                        <a:t>Ideal Use Cases</a:t>
                      </a:r>
                      <a:endParaRPr lang="en-HK" sz="1800">
                        <a:effectLst/>
                      </a:endParaRPr>
                    </a:p>
                  </a:txBody>
                  <a:tcPr anchor="ctr"/>
                </a:tc>
                <a:tc>
                  <a:txBody>
                    <a:bodyPr/>
                    <a:lstStyle/>
                    <a:p>
                      <a:r>
                        <a:rPr lang="en-US" sz="1800">
                          <a:effectLst/>
                        </a:rPr>
                        <a:t>Accurate transcription for challenging environments like customer call centers and automated meeting notes</a:t>
                      </a:r>
                    </a:p>
                  </a:txBody>
                  <a:tcPr anchor="ctr"/>
                </a:tc>
                <a:tc>
                  <a:txBody>
                    <a:bodyPr/>
                    <a:lstStyle/>
                    <a:p>
                      <a:r>
                        <a:rPr lang="en-US" sz="1800">
                          <a:effectLst/>
                        </a:rPr>
                        <a:t>Rapid transcription for live captioning, quick-response apps, and budget-sensitive scenarios</a:t>
                      </a:r>
                    </a:p>
                  </a:txBody>
                  <a:tcPr anchor="ctr"/>
                </a:tc>
                <a:tc>
                  <a:txBody>
                    <a:bodyPr/>
                    <a:lstStyle/>
                    <a:p>
                      <a:r>
                        <a:rPr lang="en-US" sz="1800" dirty="0">
                          <a:effectLst/>
                        </a:rPr>
                        <a:t>Customizable interactive voice outputs for chatbots, virtual assistants, accessibility tools, and educational apps</a:t>
                      </a:r>
                    </a:p>
                  </a:txBody>
                  <a:tcPr anchor="ctr"/>
                </a:tc>
                <a:extLst>
                  <a:ext uri="{0D108BD9-81ED-4DB2-BD59-A6C34878D82A}">
                    <a16:rowId xmlns:a16="http://schemas.microsoft.com/office/drawing/2014/main" val="51174700"/>
                  </a:ext>
                </a:extLst>
              </a:tr>
            </a:tbl>
          </a:graphicData>
        </a:graphic>
      </p:graphicFrame>
      <p:sp>
        <p:nvSpPr>
          <p:cNvPr id="5" name="Title 4">
            <a:extLst>
              <a:ext uri="{FF2B5EF4-FFF2-40B4-BE49-F238E27FC236}">
                <a16:creationId xmlns:a16="http://schemas.microsoft.com/office/drawing/2014/main" id="{EDA8AAF8-60A2-13C5-CD91-FA74928BB157}"/>
              </a:ext>
            </a:extLst>
          </p:cNvPr>
          <p:cNvSpPr>
            <a:spLocks noGrp="1"/>
          </p:cNvSpPr>
          <p:nvPr>
            <p:ph type="title"/>
          </p:nvPr>
        </p:nvSpPr>
        <p:spPr/>
        <p:txBody>
          <a:bodyPr/>
          <a:lstStyle/>
          <a:p>
            <a:r>
              <a:rPr lang="en-US" sz="4000" b="1" spc="0" dirty="0">
                <a:ln>
                  <a:noFill/>
                </a:ln>
              </a:rPr>
              <a:t>Azure OpenAI Audio Models</a:t>
            </a:r>
            <a:endParaRPr lang="en-HK" dirty="0"/>
          </a:p>
        </p:txBody>
      </p:sp>
    </p:spTree>
    <p:extLst>
      <p:ext uri="{BB962C8B-B14F-4D97-AF65-F5344CB8AC3E}">
        <p14:creationId xmlns:p14="http://schemas.microsoft.com/office/powerpoint/2010/main" val="11361943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AD945-E0F0-7944-E092-D16BAD61985F}"/>
              </a:ext>
            </a:extLst>
          </p:cNvPr>
          <p:cNvPicPr>
            <a:picLocks noChangeAspect="1"/>
          </p:cNvPicPr>
          <p:nvPr/>
        </p:nvPicPr>
        <p:blipFill>
          <a:blip r:embed="rId2"/>
          <a:stretch>
            <a:fillRect/>
          </a:stretch>
        </p:blipFill>
        <p:spPr>
          <a:xfrm>
            <a:off x="1670700" y="0"/>
            <a:ext cx="8850600" cy="6858000"/>
          </a:xfrm>
          <a:prstGeom prst="rect">
            <a:avLst/>
          </a:prstGeom>
        </p:spPr>
      </p:pic>
    </p:spTree>
    <p:extLst>
      <p:ext uri="{BB962C8B-B14F-4D97-AF65-F5344CB8AC3E}">
        <p14:creationId xmlns:p14="http://schemas.microsoft.com/office/powerpoint/2010/main" val="42244979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ing 2025-05-06 162909">
            <a:hlinkClick r:id="" action="ppaction://media"/>
            <a:extLst>
              <a:ext uri="{FF2B5EF4-FFF2-40B4-BE49-F238E27FC236}">
                <a16:creationId xmlns:a16="http://schemas.microsoft.com/office/drawing/2014/main" id="{FCAEDFEE-4062-719C-1EC2-AB4E3E2C94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382" y="0"/>
            <a:ext cx="11693525" cy="6858000"/>
          </a:xfrm>
          <a:prstGeom prst="rect">
            <a:avLst/>
          </a:prstGeom>
        </p:spPr>
      </p:pic>
    </p:spTree>
    <p:extLst>
      <p:ext uri="{BB962C8B-B14F-4D97-AF65-F5344CB8AC3E}">
        <p14:creationId xmlns:p14="http://schemas.microsoft.com/office/powerpoint/2010/main" val="28149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ing 2025-05-06 163148">
            <a:hlinkClick r:id="" action="ppaction://media"/>
            <a:extLst>
              <a:ext uri="{FF2B5EF4-FFF2-40B4-BE49-F238E27FC236}">
                <a16:creationId xmlns:a16="http://schemas.microsoft.com/office/drawing/2014/main" id="{14ACF683-1354-867B-8DCE-7D4BDBE106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425" y="0"/>
            <a:ext cx="11739563" cy="6858000"/>
          </a:xfrm>
          <a:prstGeom prst="rect">
            <a:avLst/>
          </a:prstGeom>
        </p:spPr>
      </p:pic>
    </p:spTree>
    <p:extLst>
      <p:ext uri="{BB962C8B-B14F-4D97-AF65-F5344CB8AC3E}">
        <p14:creationId xmlns:p14="http://schemas.microsoft.com/office/powerpoint/2010/main" val="68767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2.xml><?xml version="1.0" encoding="utf-8"?>
<a:theme xmlns:a="http://schemas.openxmlformats.org/drawingml/2006/main" name="Microsoft Build 16:9 Template Dark">
  <a:themeElements>
    <a:clrScheme name="Custom 173">
      <a:dk1>
        <a:srgbClr val="091F2C"/>
      </a:dk1>
      <a:lt1>
        <a:srgbClr val="FFFFFF"/>
      </a:lt1>
      <a:dk2>
        <a:srgbClr val="463668"/>
      </a:dk2>
      <a:lt2>
        <a:srgbClr val="E8E6D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4_16-9 Event-template.potx" id="{8A6A87D4-66E2-41F9-A3F4-368DD8EC6CBC}" vid="{28696359-408B-4AE6-9ACC-9316519C2212}"/>
    </a:ext>
  </a:extLst>
</a:theme>
</file>

<file path=ppt/theme/theme3.xml><?xml version="1.0" encoding="utf-8"?>
<a:theme xmlns:a="http://schemas.openxmlformats.org/drawingml/2006/main" name="2024 Revenue Enablement Presentation Template">
  <a:themeElements>
    <a:clrScheme name="Simple Dark">
      <a:dk1>
        <a:srgbClr val="FFFFFF"/>
      </a:dk1>
      <a:lt1>
        <a:srgbClr val="0D1117"/>
      </a:lt1>
      <a:dk2>
        <a:srgbClr val="21262D"/>
      </a:dk2>
      <a:lt2>
        <a:srgbClr val="8B949E"/>
      </a:lt2>
      <a:accent1>
        <a:srgbClr val="56D364"/>
      </a:accent1>
      <a:accent2>
        <a:srgbClr val="33B3AE"/>
      </a:accent2>
      <a:accent3>
        <a:srgbClr val="58A6FF"/>
      </a:accent3>
      <a:accent4>
        <a:srgbClr val="BC8CFF"/>
      </a:accent4>
      <a:accent5>
        <a:srgbClr val="F778BA"/>
      </a:accent5>
      <a:accent6>
        <a:srgbClr val="FF7B72"/>
      </a:accent6>
      <a:hlink>
        <a:srgbClr val="FFFFFF"/>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MS Tech Connect 16:9 Template Light</Template>
  <TotalTime>0</TotalTime>
  <Words>2909</Words>
  <Application>Microsoft Office PowerPoint</Application>
  <PresentationFormat>Widescreen</PresentationFormat>
  <Paragraphs>636</Paragraphs>
  <Slides>49</Slides>
  <Notes>11</Notes>
  <HiddenSlides>0</HiddenSlides>
  <MMClips>4</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MS Ignite 16:9 Template Light</vt:lpstr>
      <vt:lpstr>Microsoft Build 16:9 Template Dark</vt:lpstr>
      <vt:lpstr>2024 Revenue Enablement Presentation Template</vt:lpstr>
      <vt:lpstr>Boost Developer Productivity with GitHub and Azure</vt:lpstr>
      <vt:lpstr>Agenda</vt:lpstr>
      <vt:lpstr>PowerPoint Presentation</vt:lpstr>
      <vt:lpstr>PowerPoint Presentation</vt:lpstr>
      <vt:lpstr>Azure OpenAI Audio Models</vt:lpstr>
      <vt:lpstr>Azure OpenAI Audio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Retirement</vt:lpstr>
      <vt:lpstr>GitHub Plan</vt:lpstr>
      <vt:lpstr>PowerPoint Presentation</vt:lpstr>
      <vt:lpstr>PowerPoint Presentation</vt:lpstr>
      <vt:lpstr>Azure Metered for GitHub Products</vt:lpstr>
      <vt:lpstr>GitHub Advanced Security Capabilities</vt:lpstr>
      <vt:lpstr>GitHub Plan</vt:lpstr>
      <vt:lpstr>PowerPoint Presentation</vt:lpstr>
      <vt:lpstr>PowerPoint Presentation</vt:lpstr>
      <vt:lpstr>PowerPoint Presentation</vt:lpstr>
      <vt:lpstr>GitHub Copilot Plan</vt:lpstr>
      <vt:lpstr>GitHub Enterprise Trial Started with 30 days, includes GHEC, GHAS and Copilot for Business</vt:lpstr>
      <vt:lpstr>Introduce MCP@Microsoft</vt:lpstr>
      <vt:lpstr>MCP is</vt:lpstr>
      <vt:lpstr>MCP Server@Microsoft</vt:lpstr>
      <vt:lpstr>How to dev a MCP Server</vt:lpstr>
      <vt:lpstr>Azure Function@MCP</vt:lpstr>
      <vt:lpstr>PowerPoint Presentation</vt:lpstr>
      <vt:lpstr>Ken 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2</cp:revision>
  <dcterms:created xsi:type="dcterms:W3CDTF">2025-05-08T07:08:18Z</dcterms:created>
  <dcterms:modified xsi:type="dcterms:W3CDTF">2025-05-09T05:37:12Z</dcterms:modified>
  <cp:category/>
  <cp:contentStatus/>
</cp:coreProperties>
</file>